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13" autoAdjust="0"/>
  </p:normalViewPr>
  <p:slideViewPr>
    <p:cSldViewPr>
      <p:cViewPr varScale="1">
        <p:scale>
          <a:sx n="93" d="100"/>
          <a:sy n="93" d="100"/>
        </p:scale>
        <p:origin x="112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1CA9A-D991-4852-95AE-44F4628711AA}" type="datetimeFigureOut">
              <a:rPr lang="cs-CZ" smtClean="0"/>
              <a:pPr/>
              <a:t>21. 11. 2013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5B57-6807-4CC7-8335-34CFDB302F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8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95414" y="4357694"/>
            <a:ext cx="6996132" cy="1470025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-809648" y="3881458"/>
            <a:ext cx="3071834" cy="1452538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DNS_LOGO_CLAIM_CMYK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530" y="285728"/>
            <a:ext cx="1655262" cy="695815"/>
          </a:xfrm>
          <a:prstGeom prst="rect">
            <a:avLst/>
          </a:prstGeo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7310454" y="285729"/>
            <a:ext cx="2143116" cy="42862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Jméno a Příjmení</a:t>
            </a:r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10454" y="714356"/>
            <a:ext cx="2143116" cy="42862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Datum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09596" y="1600201"/>
            <a:ext cx="857256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7780337" y="274639"/>
            <a:ext cx="1816133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95414" y="4357695"/>
            <a:ext cx="6996132" cy="500066"/>
          </a:xfrm>
          <a:prstGeom prst="rect">
            <a:avLst/>
          </a:prstGeom>
        </p:spPr>
        <p:txBody>
          <a:bodyPr/>
          <a:lstStyle>
            <a:lvl1pPr algn="l">
              <a:defRPr sz="30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KAPITOLY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-809648" y="3881458"/>
            <a:ext cx="3071834" cy="1452538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14" y="5000636"/>
            <a:ext cx="4071937" cy="57151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podnadpis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6256"/>
            <a:ext cx="881024" cy="642930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16" name="Obrázek 15" descr="DNS_LOGO_CLAIM_CMYK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530" y="285728"/>
            <a:ext cx="1655262" cy="69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09596" y="1600201"/>
            <a:ext cx="857256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596" y="1600201"/>
            <a:ext cx="8601104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  <p:sp>
        <p:nvSpPr>
          <p:cNvPr id="8" name="Rovnoramenný trojúhelník 7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9596" y="1600201"/>
            <a:ext cx="4473604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8301" y="1600201"/>
            <a:ext cx="3933856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11" name="Rovnoramenný trojúhelník 10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8158" y="1535113"/>
            <a:ext cx="4134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8158" y="2174875"/>
            <a:ext cx="4134012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11" name="Rovnoramenný trojúhelník 10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7" name="Rovnoramenný trojúhelník 6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Obrázek 5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IBM Connections pro </a:t>
            </a:r>
            <a:r>
              <a:rPr lang="en-US" dirty="0" err="1" smtClean="0"/>
              <a:t>VaV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03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Týmový prostor (soubory, zprávy, diskuse..)</a:t>
            </a:r>
          </a:p>
          <a:p>
            <a:r>
              <a:rPr lang="cs-CZ" dirty="0" smtClean="0"/>
              <a:t>Pracovat společně – </a:t>
            </a:r>
            <a:r>
              <a:rPr lang="cs-CZ" dirty="0" err="1" smtClean="0"/>
              <a:t>collaboration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Mít sdílený kontext – kdo je kdo, kdo na čem dělá</a:t>
            </a:r>
          </a:p>
          <a:p>
            <a:r>
              <a:rPr lang="cs-CZ" dirty="0" smtClean="0"/>
              <a:t>Efektivně spolupracovat</a:t>
            </a:r>
          </a:p>
          <a:p>
            <a:r>
              <a:rPr lang="cs-CZ" dirty="0" smtClean="0"/>
              <a:t>Efektivně komunikovat</a:t>
            </a:r>
          </a:p>
          <a:p>
            <a:r>
              <a:rPr lang="cs-CZ" dirty="0" smtClean="0"/>
              <a:t>Mít všechno na jednom místě</a:t>
            </a:r>
          </a:p>
          <a:p>
            <a:r>
              <a:rPr lang="cs-CZ" dirty="0" smtClean="0"/>
              <a:t>Pracovat na dálku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pot</a:t>
            </a:r>
            <a:r>
              <a:rPr lang="cs-CZ" dirty="0" err="1" smtClean="0"/>
              <a:t>řebuje</a:t>
            </a:r>
            <a:r>
              <a:rPr lang="cs-CZ" dirty="0" smtClean="0"/>
              <a:t> tým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60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Vědět, co kdo dělá</a:t>
            </a:r>
          </a:p>
          <a:p>
            <a:r>
              <a:rPr lang="cs-CZ" dirty="0" smtClean="0"/>
              <a:t>Vědět, kdo na jakém projektu dělá</a:t>
            </a:r>
          </a:p>
          <a:p>
            <a:r>
              <a:rPr lang="cs-CZ" dirty="0" smtClean="0"/>
              <a:t>Umět zjistit stav projektu</a:t>
            </a:r>
          </a:p>
          <a:p>
            <a:r>
              <a:rPr lang="cs-CZ" dirty="0" smtClean="0"/>
              <a:t>Sledovat plnění úkolů</a:t>
            </a:r>
          </a:p>
          <a:p>
            <a:r>
              <a:rPr lang="cs-CZ" dirty="0" smtClean="0"/>
              <a:t>Zajistit, že všichni mají potřebné zdroje</a:t>
            </a:r>
          </a:p>
          <a:p>
            <a:r>
              <a:rPr lang="cs-CZ" dirty="0" smtClean="0"/>
              <a:t>Podchytit problémy včas, dokud se dají řešit</a:t>
            </a:r>
          </a:p>
          <a:p>
            <a:r>
              <a:rPr lang="cs-CZ" dirty="0" smtClean="0"/>
              <a:t>Rychlý </a:t>
            </a:r>
            <a:r>
              <a:rPr lang="cs-CZ" dirty="0" err="1" smtClean="0"/>
              <a:t>onboarding</a:t>
            </a:r>
            <a:r>
              <a:rPr lang="cs-CZ" dirty="0" smtClean="0"/>
              <a:t> nového člena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potřebuje šéf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90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Dlouhodobě uchovávat know-how</a:t>
            </a:r>
          </a:p>
          <a:p>
            <a:r>
              <a:rPr lang="cs-CZ" dirty="0" smtClean="0"/>
              <a:t>Zvyšovat efektivitu práce („nemám lidi“)</a:t>
            </a:r>
          </a:p>
          <a:p>
            <a:r>
              <a:rPr lang="en-US" dirty="0" err="1" smtClean="0"/>
              <a:t>Podporovat</a:t>
            </a:r>
            <a:r>
              <a:rPr lang="en-US" dirty="0" smtClean="0"/>
              <a:t> </a:t>
            </a:r>
            <a:r>
              <a:rPr lang="en-US" dirty="0" err="1" smtClean="0"/>
              <a:t>inovaci</a:t>
            </a:r>
            <a:endParaRPr lang="en-US" dirty="0"/>
          </a:p>
          <a:p>
            <a:r>
              <a:rPr lang="en-US" dirty="0" err="1" smtClean="0"/>
              <a:t>Aby</a:t>
            </a:r>
            <a:r>
              <a:rPr lang="en-US" dirty="0" smtClean="0"/>
              <a:t> lid</a:t>
            </a:r>
            <a:r>
              <a:rPr lang="cs-CZ" dirty="0" smtClean="0"/>
              <a:t>é pracovali na více projektech</a:t>
            </a:r>
            <a:endParaRPr lang="en-US" dirty="0" smtClean="0"/>
          </a:p>
          <a:p>
            <a:r>
              <a:rPr lang="cs-CZ" dirty="0" smtClean="0"/>
              <a:t>Podporovat spolupráci</a:t>
            </a:r>
          </a:p>
          <a:p>
            <a:r>
              <a:rPr lang="cs-CZ" dirty="0" smtClean="0"/>
              <a:t>Podporovat sdílení („transfer“) znalostí</a:t>
            </a:r>
          </a:p>
          <a:p>
            <a:r>
              <a:rPr lang="cs-CZ" dirty="0" smtClean="0"/>
              <a:t>Zabezpečení 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potřebuje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97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Mít vše na dosah</a:t>
            </a:r>
          </a:p>
          <a:p>
            <a:r>
              <a:rPr lang="cs-CZ" dirty="0" smtClean="0"/>
              <a:t>Být v obraze</a:t>
            </a:r>
          </a:p>
          <a:p>
            <a:r>
              <a:rPr lang="cs-CZ" dirty="0" smtClean="0"/>
              <a:t>Vědět, jaké mám úkoly</a:t>
            </a:r>
          </a:p>
          <a:p>
            <a:r>
              <a:rPr lang="cs-CZ" dirty="0" smtClean="0"/>
              <a:t>Vědět, co dělají ostatní</a:t>
            </a:r>
          </a:p>
          <a:p>
            <a:r>
              <a:rPr lang="cs-CZ" dirty="0" smtClean="0"/>
              <a:t>Najít, kdo </a:t>
            </a:r>
            <a:r>
              <a:rPr lang="cs-CZ" smtClean="0"/>
              <a:t>mi pomůže</a:t>
            </a:r>
            <a:endParaRPr lang="cs-CZ" dirty="0" smtClean="0"/>
          </a:p>
          <a:p>
            <a:r>
              <a:rPr lang="cs-CZ" dirty="0" smtClean="0"/>
              <a:t>Pracovat z domova, na dálku</a:t>
            </a:r>
          </a:p>
          <a:p>
            <a:r>
              <a:rPr lang="cs-CZ" dirty="0" smtClean="0"/>
              <a:t>Pracovat na více projektech současně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potřebuje člověk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173619"/>
      </p:ext>
    </p:extLst>
  </p:cSld>
  <p:clrMapOvr>
    <a:masterClrMapping/>
  </p:clrMapOvr>
</p:sld>
</file>

<file path=ppt/theme/theme1.xml><?xml version="1.0" encoding="utf-8"?>
<a:theme xmlns:a="http://schemas.openxmlformats.org/drawingml/2006/main" name="DNS_prezentace_Template">
  <a:themeElements>
    <a:clrScheme name="CI DNS 2013">
      <a:dk1>
        <a:srgbClr val="000000"/>
      </a:dk1>
      <a:lt1>
        <a:srgbClr val="FFFFFF"/>
      </a:lt1>
      <a:dk2>
        <a:srgbClr val="5C6166"/>
      </a:dk2>
      <a:lt2>
        <a:srgbClr val="009EE0"/>
      </a:lt2>
      <a:accent1>
        <a:srgbClr val="B42A2E"/>
      </a:accent1>
      <a:accent2>
        <a:srgbClr val="A58D66"/>
      </a:accent2>
      <a:accent3>
        <a:srgbClr val="B2BF67"/>
      </a:accent3>
      <a:accent4>
        <a:srgbClr val="EE7F00"/>
      </a:accent4>
      <a:accent5>
        <a:srgbClr val="90AAB5"/>
      </a:accent5>
      <a:accent6>
        <a:srgbClr val="A9A49E"/>
      </a:accent6>
      <a:hlink>
        <a:srgbClr val="90AAB5"/>
      </a:hlink>
      <a:folHlink>
        <a:srgbClr val="A9A49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_prezentace [Read-Only]" id="{D859B8D6-6F9C-4C95-8076-40B7244164CF}" vid="{CC4239A4-7123-411D-8F35-678D0C295679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0518171504614EB41F03768E29344C" ma:contentTypeVersion="2" ma:contentTypeDescription="Vytvořit nový dokument" ma:contentTypeScope="" ma:versionID="b56eab967821c76e158b278541759ed7">
  <xsd:schema xmlns:xsd="http://www.w3.org/2001/XMLSchema" xmlns:p="http://schemas.microsoft.com/office/2006/metadata/properties" targetNamespace="http://schemas.microsoft.com/office/2006/metadata/properties" ma:root="true" ma:fieldsID="4c31ba508f1101535a1d36d9b9d3ee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144E0B-441D-44D9-B26E-7D9AA2B19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7EEF57E-7268-4E4D-886A-B031C3E59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A60DB8-DC9C-4D0C-B1EC-446E19AA52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</TotalTime>
  <Words>154</Words>
  <Application>Microsoft Office PowerPoint</Application>
  <PresentationFormat>A4 Paper (210x297 mm)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DNS_prezentace_Template</vt:lpstr>
      <vt:lpstr>IBM Connections pro VaV</vt:lpstr>
      <vt:lpstr>Co potřebuje tým</vt:lpstr>
      <vt:lpstr>Co potřebuje šéf</vt:lpstr>
      <vt:lpstr>Co potřebuje organizace</vt:lpstr>
      <vt:lpstr>Co potřebuje člověk</vt:lpstr>
    </vt:vector>
  </TitlesOfParts>
  <Company>DNS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Connections pro VaV</dc:title>
  <dc:creator>Valdman, Jan</dc:creator>
  <cp:lastModifiedBy>Valdman, Jan</cp:lastModifiedBy>
  <cp:revision>4</cp:revision>
  <dcterms:created xsi:type="dcterms:W3CDTF">2013-11-21T11:22:10Z</dcterms:created>
  <dcterms:modified xsi:type="dcterms:W3CDTF">2013-11-21T11:58:46Z</dcterms:modified>
</cp:coreProperties>
</file>