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74" r:id="rId3"/>
    <p:sldId id="275" r:id="rId4"/>
    <p:sldId id="277" r:id="rId5"/>
    <p:sldId id="276" r:id="rId6"/>
    <p:sldId id="278" r:id="rId7"/>
    <p:sldId id="279" r:id="rId8"/>
    <p:sldId id="280" r:id="rId9"/>
    <p:sldId id="281" r:id="rId10"/>
    <p:sldId id="282" r:id="rId11"/>
    <p:sldId id="283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2274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6011A-057B-4D72-84C4-FB3C81FE6508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2DA3E-0AEA-435C-AE38-231844D369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89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8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05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4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610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504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49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97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77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02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36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3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43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20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10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76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97E68C-B8B8-46B7-AB2A-3F381F96A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Google </a:t>
            </a:r>
            <a:r>
              <a:rPr lang="cs-CZ" dirty="0" err="1" smtClean="0"/>
              <a:t>workspace</a:t>
            </a:r>
            <a:r>
              <a:rPr lang="cs-CZ" dirty="0" smtClean="0"/>
              <a:t> ve výuce – </a:t>
            </a:r>
            <a:r>
              <a:rPr lang="cs-CZ" dirty="0" err="1" smtClean="0"/>
              <a:t>lesson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</a:t>
            </a:r>
            <a:r>
              <a:rPr lang="cs-CZ" dirty="0" smtClean="0"/>
              <a:t>CIV 9. 3. 2023</a:t>
            </a:r>
            <a:endParaRPr lang="cs-CZ" dirty="0" smtClean="0"/>
          </a:p>
          <a:p>
            <a:r>
              <a:rPr lang="cs-CZ" b="1" dirty="0" smtClean="0"/>
              <a:t>Richard </a:t>
            </a:r>
            <a:r>
              <a:rPr lang="cs-CZ" b="1" dirty="0" smtClean="0"/>
              <a:t>Lipka, KIV</a:t>
            </a: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E484A772-A5F2-410D-9CDD-A7BC1309C838}"/>
              </a:ext>
            </a:extLst>
          </p:cNvPr>
          <p:cNvGrpSpPr/>
          <p:nvPr/>
        </p:nvGrpSpPr>
        <p:grpSpPr>
          <a:xfrm>
            <a:off x="1523158" y="5034390"/>
            <a:ext cx="2926940" cy="949047"/>
            <a:chOff x="6084912" y="5825985"/>
            <a:chExt cx="1763688" cy="57186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42AB376-5FB8-4177-B66E-4825C53D63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3520" y="5825985"/>
              <a:ext cx="1443560" cy="307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53515871-9DEA-4F61-A2DE-9A2142A06557}"/>
                </a:ext>
              </a:extLst>
            </p:cNvPr>
            <p:cNvSpPr/>
            <p:nvPr/>
          </p:nvSpPr>
          <p:spPr>
            <a:xfrm>
              <a:off x="6084912" y="6212357"/>
              <a:ext cx="1763688" cy="1854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Reliable Software Architectures </a:t>
              </a:r>
            </a:p>
            <a:p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research group</a:t>
              </a:r>
            </a:p>
          </p:txBody>
        </p:sp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203F989F-EFD2-493A-935B-5F706D56C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72" y="1291194"/>
            <a:ext cx="4492113" cy="80455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8BD5A38-6963-419B-86E8-65236D0E0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8545" y="197156"/>
            <a:ext cx="2088280" cy="990884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A106B88-5E9D-4F15-8918-62C2D677F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225" y="1363891"/>
            <a:ext cx="4172510" cy="65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51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795" y="2160588"/>
            <a:ext cx="6424447" cy="3881437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ReliSA</a:t>
            </a:r>
            <a:r>
              <a:rPr lang="en-US" dirty="0" smtClean="0"/>
              <a:t> - </a:t>
            </a:r>
            <a:r>
              <a:rPr lang="en-US" dirty="0" err="1" smtClean="0"/>
              <a:t>Automatické</a:t>
            </a:r>
            <a:r>
              <a:rPr lang="en-US" dirty="0" smtClean="0"/>
              <a:t> testy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10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939925" y="3187700"/>
            <a:ext cx="1306195" cy="26949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6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Classroom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Vyzkoušena, ale nestačí</a:t>
            </a:r>
          </a:p>
          <a:p>
            <a:pPr lvl="1"/>
            <a:r>
              <a:rPr lang="cs-CZ" dirty="0" smtClean="0"/>
              <a:t>v podstatě jen jako alternativa c CW</a:t>
            </a:r>
          </a:p>
          <a:p>
            <a:pPr lvl="1"/>
            <a:r>
              <a:rPr lang="cs-CZ" dirty="0" smtClean="0"/>
              <a:t>přehlednější než </a:t>
            </a:r>
            <a:r>
              <a:rPr lang="cs-CZ" dirty="0" err="1" smtClean="0"/>
              <a:t>Moodle</a:t>
            </a:r>
            <a:endParaRPr lang="cs-CZ" dirty="0" smtClean="0"/>
          </a:p>
          <a:p>
            <a:r>
              <a:rPr lang="cs-CZ" dirty="0" smtClean="0"/>
              <a:t>Lze vkládat</a:t>
            </a:r>
          </a:p>
          <a:p>
            <a:pPr lvl="1"/>
            <a:r>
              <a:rPr lang="cs-CZ" dirty="0" smtClean="0"/>
              <a:t>materiály</a:t>
            </a:r>
          </a:p>
          <a:p>
            <a:pPr lvl="1"/>
            <a:r>
              <a:rPr lang="cs-CZ" dirty="0" smtClean="0"/>
              <a:t>úkoly, úkoly s kvízem (přes formulář)</a:t>
            </a:r>
          </a:p>
          <a:p>
            <a:pPr lvl="1"/>
            <a:r>
              <a:rPr lang="cs-CZ" dirty="0" smtClean="0"/>
              <a:t>otázky</a:t>
            </a:r>
          </a:p>
          <a:p>
            <a:r>
              <a:rPr lang="cs-CZ" dirty="0" smtClean="0"/>
              <a:t>Lze seskupovat do témat</a:t>
            </a:r>
          </a:p>
          <a:p>
            <a:r>
              <a:rPr lang="cs-CZ" dirty="0" smtClean="0"/>
              <a:t>Má notifikace, má aplikaci</a:t>
            </a:r>
          </a:p>
          <a:p>
            <a:pPr lvl="1"/>
            <a:r>
              <a:rPr lang="cs-CZ" dirty="0" smtClean="0"/>
              <a:t>spravuje kalendář – přínos jen pokud to mají všichni</a:t>
            </a:r>
          </a:p>
          <a:p>
            <a:r>
              <a:rPr lang="cs-CZ" dirty="0" smtClean="0"/>
              <a:t>Lze spravovat hodnocení a studenty</a:t>
            </a:r>
          </a:p>
          <a:p>
            <a:r>
              <a:rPr lang="cs-CZ" dirty="0" smtClean="0"/>
              <a:t>Nemá složitější </a:t>
            </a:r>
            <a:r>
              <a:rPr lang="cs-CZ" dirty="0" err="1" smtClean="0"/>
              <a:t>portlety</a:t>
            </a:r>
            <a:endParaRPr lang="cs-CZ" dirty="0" smtClean="0"/>
          </a:p>
          <a:p>
            <a:pPr lvl="1"/>
            <a:r>
              <a:rPr lang="cs-CZ" dirty="0" smtClean="0"/>
              <a:t>peer </a:t>
            </a:r>
            <a:r>
              <a:rPr lang="cs-CZ" dirty="0" err="1" smtClean="0"/>
              <a:t>review</a:t>
            </a:r>
            <a:r>
              <a:rPr lang="cs-CZ" dirty="0" smtClean="0"/>
              <a:t>, průvodce </a:t>
            </a:r>
          </a:p>
          <a:p>
            <a:pPr lvl="1"/>
            <a:endParaRPr lang="cs-CZ" dirty="0" smtClean="0"/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9559" y="3209925"/>
            <a:ext cx="6066366" cy="13208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12</a:t>
            </a:fld>
            <a:endParaRPr lang="cs-CZ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0D2DC70F-06BF-45CF-BEB1-E3F1A3D3CF89}"/>
              </a:ext>
            </a:extLst>
          </p:cNvPr>
          <p:cNvGrpSpPr/>
          <p:nvPr/>
        </p:nvGrpSpPr>
        <p:grpSpPr>
          <a:xfrm>
            <a:off x="9589227" y="8553"/>
            <a:ext cx="2926940" cy="949047"/>
            <a:chOff x="6084912" y="5825985"/>
            <a:chExt cx="1763688" cy="571868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1BB018B1-9DB8-4941-94B5-3E82C1685D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3520" y="5825985"/>
              <a:ext cx="1443560" cy="307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7A548B81-EA1D-426F-BD2D-124DA16C7411}"/>
                </a:ext>
              </a:extLst>
            </p:cNvPr>
            <p:cNvSpPr/>
            <p:nvPr/>
          </p:nvSpPr>
          <p:spPr>
            <a:xfrm>
              <a:off x="6084912" y="6212357"/>
              <a:ext cx="1763688" cy="1854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Reliable Software Architectures </a:t>
              </a:r>
            </a:p>
            <a:p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research group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71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Stejné nástroje od začátku výuky během COVID epidemie, při prezenční výuce omezeny</a:t>
            </a:r>
          </a:p>
          <a:p>
            <a:endParaRPr lang="cs-CZ" dirty="0"/>
          </a:p>
          <a:p>
            <a:r>
              <a:rPr lang="cs-CZ" dirty="0" err="1" smtClean="0"/>
              <a:t>Meet</a:t>
            </a:r>
            <a:r>
              <a:rPr lang="cs-CZ" dirty="0" smtClean="0"/>
              <a:t> – přednášky a cvičení</a:t>
            </a:r>
          </a:p>
          <a:p>
            <a:r>
              <a:rPr lang="cs-CZ" dirty="0" err="1" smtClean="0"/>
              <a:t>gapps</a:t>
            </a:r>
            <a:r>
              <a:rPr lang="cs-CZ" dirty="0" smtClean="0"/>
              <a:t> Drive – materiály z přednášek, odevzdávání a sdílení materiálů</a:t>
            </a:r>
          </a:p>
          <a:p>
            <a:r>
              <a:rPr lang="cs-CZ" dirty="0" err="1" smtClean="0"/>
              <a:t>gapps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– zkoušky a dotazníky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(+ </a:t>
            </a:r>
            <a:r>
              <a:rPr lang="cs-CZ" dirty="0" err="1" smtClean="0"/>
              <a:t>Discord</a:t>
            </a:r>
            <a:r>
              <a:rPr lang="cs-CZ" dirty="0" smtClean="0"/>
              <a:t> pro komunikaci, </a:t>
            </a:r>
            <a:r>
              <a:rPr lang="cs-CZ" dirty="0" err="1" smtClean="0"/>
              <a:t>Courseware</a:t>
            </a:r>
            <a:r>
              <a:rPr lang="cs-CZ" dirty="0" smtClean="0"/>
              <a:t> a </a:t>
            </a:r>
            <a:r>
              <a:rPr lang="cs-CZ" dirty="0" err="1" smtClean="0"/>
              <a:t>Moodle</a:t>
            </a:r>
            <a:r>
              <a:rPr lang="cs-CZ" dirty="0" smtClean="0"/>
              <a:t> pro materiály)</a:t>
            </a:r>
          </a:p>
          <a:p>
            <a:endParaRPr lang="cs-CZ" dirty="0"/>
          </a:p>
          <a:p>
            <a:r>
              <a:rPr lang="cs-CZ" dirty="0" err="1" smtClean="0"/>
              <a:t>Classroom</a:t>
            </a:r>
            <a:r>
              <a:rPr lang="cs-CZ" dirty="0" smtClean="0"/>
              <a:t> – vyzkoušeno, nedostatečné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6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Fungoval nejspolehlivěji z dostupných nástrojů</a:t>
            </a:r>
          </a:p>
          <a:p>
            <a:pPr lvl="1"/>
            <a:r>
              <a:rPr lang="cs-CZ" dirty="0" smtClean="0"/>
              <a:t>rychlá tvorba schůzky, snadné sdílení přes odkaz nebo kalendář, lze zvát přes mail za běhu</a:t>
            </a:r>
          </a:p>
          <a:p>
            <a:pPr lvl="1"/>
            <a:r>
              <a:rPr lang="cs-CZ" dirty="0" smtClean="0"/>
              <a:t>funguje přístup z domény a povolování mimo doménu</a:t>
            </a:r>
          </a:p>
          <a:p>
            <a:pPr lvl="1"/>
            <a:r>
              <a:rPr lang="cs-CZ" dirty="0" smtClean="0"/>
              <a:t>snadno fungující chat se základními funkcemi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Snadné pořízení záznamu</a:t>
            </a:r>
          </a:p>
          <a:p>
            <a:pPr lvl="1"/>
            <a:r>
              <a:rPr lang="cs-CZ" dirty="0" smtClean="0"/>
              <a:t>bez nutnosti nahrávání vlastním počítačem</a:t>
            </a:r>
          </a:p>
          <a:p>
            <a:pPr lvl="1"/>
            <a:r>
              <a:rPr lang="cs-CZ" dirty="0" smtClean="0"/>
              <a:t>uložení v Drive – s možností přímého přehrání, dostupné hned</a:t>
            </a:r>
          </a:p>
          <a:p>
            <a:pPr lvl="1"/>
            <a:r>
              <a:rPr lang="cs-CZ" dirty="0" smtClean="0"/>
              <a:t>záznam všeho (video + tabule + chat + výsledky anket)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(tvorba titulků – v češtině moc nefungovala, možná už je lepší)</a:t>
            </a:r>
          </a:p>
          <a:p>
            <a:pPr lvl="1"/>
            <a:endParaRPr lang="cs-CZ" dirty="0"/>
          </a:p>
          <a:p>
            <a:r>
              <a:rPr lang="cs-CZ" dirty="0" smtClean="0"/>
              <a:t>Nikdo nechce moc mluvit nebo si zapínat kameru</a:t>
            </a:r>
          </a:p>
          <a:p>
            <a:pPr lvl="1"/>
            <a:r>
              <a:rPr lang="cs-CZ" dirty="0" smtClean="0"/>
              <a:t>není problém </a:t>
            </a:r>
            <a:r>
              <a:rPr lang="cs-CZ" dirty="0" err="1" smtClean="0"/>
              <a:t>Meetu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3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78" y="3491376"/>
            <a:ext cx="44577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4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Meet</a:t>
            </a:r>
            <a:r>
              <a:rPr lang="cs-CZ" dirty="0" smtClean="0"/>
              <a:t> - dotazy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lze spravovat dotazy, sledovat odpovědi, … </a:t>
            </a:r>
          </a:p>
          <a:p>
            <a:pPr lvl="1"/>
            <a:r>
              <a:rPr lang="cs-CZ" dirty="0" smtClean="0"/>
              <a:t>strukturované, nemizí v chatu</a:t>
            </a:r>
          </a:p>
          <a:p>
            <a:r>
              <a:rPr lang="cs-CZ" dirty="0" smtClean="0"/>
              <a:t>studenti raději využívali chat</a:t>
            </a:r>
          </a:p>
          <a:p>
            <a:pPr lvl="1"/>
            <a:r>
              <a:rPr lang="cs-CZ" dirty="0" smtClean="0"/>
              <a:t>raději psát než mluvit</a:t>
            </a:r>
          </a:p>
          <a:p>
            <a:r>
              <a:rPr lang="cs-CZ" dirty="0" smtClean="0"/>
              <a:t>objevují se notifikace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62600" y="2691606"/>
            <a:ext cx="3238500" cy="28194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Meet</a:t>
            </a:r>
            <a:r>
              <a:rPr lang="cs-CZ" dirty="0" smtClean="0"/>
              <a:t> - hlasování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7147" y="2160257"/>
            <a:ext cx="1937851" cy="3881437"/>
          </a:xfrm>
          <a:prstGeom prst="rect">
            <a:avLst/>
          </a:prstGeom>
        </p:spPr>
      </p:pic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ankety lze připravit předem a spouštět</a:t>
            </a:r>
          </a:p>
          <a:p>
            <a:r>
              <a:rPr lang="cs-CZ" dirty="0" smtClean="0"/>
              <a:t>hlasování je jednoduché a rychlé, výsledky se ukládají </a:t>
            </a:r>
          </a:p>
          <a:p>
            <a:pPr lvl="1"/>
            <a:r>
              <a:rPr lang="cs-CZ" dirty="0" smtClean="0"/>
              <a:t>lze je anonymizovat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5</a:t>
            </a:fld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1998" y="2422466"/>
            <a:ext cx="2117974" cy="312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1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Meet</a:t>
            </a:r>
            <a:r>
              <a:rPr lang="cs-CZ" dirty="0" smtClean="0"/>
              <a:t> - </a:t>
            </a:r>
            <a:r>
              <a:rPr lang="cs-CZ" dirty="0" err="1" smtClean="0"/>
              <a:t>Jamboard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virtuální tabule</a:t>
            </a:r>
          </a:p>
          <a:p>
            <a:pPr lvl="1"/>
            <a:r>
              <a:rPr lang="cs-CZ" dirty="0" smtClean="0"/>
              <a:t>pozvánka přes chat</a:t>
            </a:r>
          </a:p>
          <a:p>
            <a:r>
              <a:rPr lang="cs-CZ" dirty="0" smtClean="0"/>
              <a:t>má vlastní okno</a:t>
            </a:r>
          </a:p>
          <a:p>
            <a:pPr lvl="1"/>
            <a:r>
              <a:rPr lang="cs-CZ" dirty="0" smtClean="0"/>
              <a:t>lze sdílet bez videa</a:t>
            </a:r>
          </a:p>
          <a:p>
            <a:pPr lvl="1"/>
            <a:r>
              <a:rPr lang="cs-CZ" dirty="0" smtClean="0"/>
              <a:t>lze do ní přispívat</a:t>
            </a:r>
          </a:p>
          <a:p>
            <a:pPr lvl="1"/>
            <a:r>
              <a:rPr lang="cs-CZ" dirty="0" smtClean="0"/>
              <a:t>záznam okna, lze přidávat tabule – nic nemizí</a:t>
            </a:r>
          </a:p>
          <a:p>
            <a:r>
              <a:rPr lang="cs-CZ" dirty="0" smtClean="0"/>
              <a:t>Na cvičeních nezbytná</a:t>
            </a:r>
          </a:p>
          <a:p>
            <a:pPr lvl="1"/>
            <a:r>
              <a:rPr lang="cs-CZ" dirty="0" smtClean="0"/>
              <a:t>tvorba diagramů, demonstrace algoritmů</a:t>
            </a:r>
          </a:p>
          <a:p>
            <a:pPr lvl="1"/>
            <a:r>
              <a:rPr lang="cs-CZ" dirty="0" smtClean="0"/>
              <a:t>lepší než popisovat – lze ukázat, všichni vidí</a:t>
            </a:r>
          </a:p>
          <a:p>
            <a:r>
              <a:rPr lang="cs-CZ" dirty="0" smtClean="0"/>
              <a:t>bez grafického tabletu omezené použití</a:t>
            </a:r>
          </a:p>
          <a:p>
            <a:pPr lvl="1"/>
            <a:r>
              <a:rPr lang="cs-CZ" dirty="0" smtClean="0"/>
              <a:t>tablet jsem měl jen já</a:t>
            </a:r>
          </a:p>
          <a:p>
            <a:pPr lvl="1"/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705691"/>
            <a:ext cx="4184650" cy="2791231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ReliSA</a:t>
            </a:r>
            <a:r>
              <a:rPr lang="en-US" dirty="0" smtClean="0"/>
              <a:t> - </a:t>
            </a:r>
            <a:r>
              <a:rPr lang="en-US" dirty="0" err="1" smtClean="0"/>
              <a:t>Automatické</a:t>
            </a:r>
            <a:r>
              <a:rPr lang="en-US" dirty="0" smtClean="0"/>
              <a:t> testy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50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Meet</a:t>
            </a:r>
            <a:r>
              <a:rPr lang="cs-CZ" dirty="0" smtClean="0"/>
              <a:t> – dílčí místnosti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lze rozdělit do několika prostorů</a:t>
            </a:r>
          </a:p>
          <a:p>
            <a:pPr lvl="1"/>
            <a:r>
              <a:rPr lang="cs-CZ" dirty="0" smtClean="0"/>
              <a:t>diskuse teamů při tvorbě SP</a:t>
            </a:r>
          </a:p>
          <a:p>
            <a:pPr lvl="1"/>
            <a:r>
              <a:rPr lang="cs-CZ" dirty="0" smtClean="0"/>
              <a:t>náhodné nebo ruční dělení</a:t>
            </a:r>
          </a:p>
          <a:p>
            <a:r>
              <a:rPr lang="cs-CZ" dirty="0" smtClean="0"/>
              <a:t>Lze nastavit časový limit</a:t>
            </a:r>
          </a:p>
          <a:p>
            <a:r>
              <a:rPr lang="cs-CZ" dirty="0" smtClean="0"/>
              <a:t>Přítomnost jen v jedné místnosti</a:t>
            </a:r>
          </a:p>
          <a:p>
            <a:pPr lvl="1"/>
            <a:r>
              <a:rPr lang="cs-CZ" dirty="0" smtClean="0"/>
              <a:t>lze se vrátit do hlavní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93728" y="2160589"/>
            <a:ext cx="2267374" cy="3881437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7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3104" y="2553562"/>
            <a:ext cx="1974200" cy="265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5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Drive – záznamy ze schůzek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Jde sdílet, odkazovat</a:t>
            </a:r>
          </a:p>
          <a:p>
            <a:pPr lvl="1"/>
            <a:r>
              <a:rPr lang="cs-CZ" dirty="0" smtClean="0"/>
              <a:t>přímé přehrání záznamu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Meet</a:t>
            </a:r>
            <a:r>
              <a:rPr lang="cs-CZ" dirty="0" smtClean="0"/>
              <a:t> </a:t>
            </a:r>
            <a:r>
              <a:rPr lang="cs-CZ" dirty="0" err="1" smtClean="0"/>
              <a:t>recordings</a:t>
            </a:r>
            <a:endParaRPr lang="cs-CZ" dirty="0" smtClean="0"/>
          </a:p>
          <a:p>
            <a:r>
              <a:rPr lang="cs-CZ" dirty="0" smtClean="0"/>
              <a:t>záznamy hlasování bokem</a:t>
            </a:r>
          </a:p>
          <a:p>
            <a:pPr lvl="1"/>
            <a:r>
              <a:rPr lang="cs-CZ" dirty="0" smtClean="0"/>
              <a:t>v tabulkách - </a:t>
            </a:r>
            <a:r>
              <a:rPr lang="cs-CZ" dirty="0" err="1" smtClean="0"/>
              <a:t>Forms</a:t>
            </a:r>
            <a:endParaRPr lang="cs-CZ" dirty="0" smtClean="0"/>
          </a:p>
          <a:p>
            <a:pPr lvl="1"/>
            <a:r>
              <a:rPr lang="cs-CZ" dirty="0" smtClean="0"/>
              <a:t>v Zápisy ze schůzek</a:t>
            </a:r>
          </a:p>
          <a:p>
            <a:r>
              <a:rPr lang="cs-CZ" dirty="0" smtClean="0"/>
              <a:t>tabule bokem</a:t>
            </a:r>
          </a:p>
          <a:p>
            <a:pPr lvl="1"/>
            <a:r>
              <a:rPr lang="cs-CZ" dirty="0" smtClean="0"/>
              <a:t>přímo v kořenové složce disku</a:t>
            </a:r>
          </a:p>
          <a:p>
            <a:r>
              <a:rPr lang="cs-CZ" dirty="0" smtClean="0"/>
              <a:t>Včas přejmenovávat</a:t>
            </a:r>
          </a:p>
          <a:p>
            <a:pPr lvl="1"/>
            <a:r>
              <a:rPr lang="cs-CZ" dirty="0" smtClean="0"/>
              <a:t>pojmenovány kódem schůzky – nepřehledné</a:t>
            </a:r>
          </a:p>
          <a:p>
            <a:pPr lvl="1"/>
            <a:r>
              <a:rPr lang="cs-CZ" dirty="0" smtClean="0"/>
              <a:t>přejmenování nerozbije sdílení</a:t>
            </a:r>
          </a:p>
          <a:p>
            <a:pPr lvl="1"/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566539"/>
            <a:ext cx="4184650" cy="3069534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73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Drive obecně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Užitečný ke sdílení mezi kolegy</a:t>
            </a:r>
          </a:p>
          <a:p>
            <a:pPr lvl="1"/>
            <a:r>
              <a:rPr lang="cs-CZ" dirty="0" smtClean="0"/>
              <a:t>zejména hodnocení předmětů v tabulkách </a:t>
            </a:r>
          </a:p>
          <a:p>
            <a:pPr lvl="2"/>
            <a:r>
              <a:rPr lang="cs-CZ" dirty="0" smtClean="0"/>
              <a:t>mohou editovat všichni</a:t>
            </a:r>
          </a:p>
          <a:p>
            <a:pPr lvl="2"/>
            <a:r>
              <a:rPr lang="cs-CZ" dirty="0" smtClean="0"/>
              <a:t>má historii </a:t>
            </a:r>
          </a:p>
          <a:p>
            <a:pPr lvl="1"/>
            <a:r>
              <a:rPr lang="cs-CZ" dirty="0" smtClean="0"/>
              <a:t>nelze exportovat do </a:t>
            </a:r>
            <a:r>
              <a:rPr lang="cs-CZ" dirty="0" err="1" smtClean="0"/>
              <a:t>STAGu</a:t>
            </a:r>
            <a:r>
              <a:rPr lang="cs-CZ" dirty="0" smtClean="0"/>
              <a:t> nebo sdílet se studenty</a:t>
            </a:r>
          </a:p>
          <a:p>
            <a:pPr lvl="2"/>
            <a:r>
              <a:rPr lang="cs-CZ" dirty="0" smtClean="0"/>
              <a:t>možná jako CSV s body?</a:t>
            </a:r>
          </a:p>
          <a:p>
            <a:pPr lvl="1"/>
            <a:r>
              <a:rPr lang="cs-CZ" dirty="0" smtClean="0"/>
              <a:t>seznam studentů přes schránku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13.5.2022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ReliSA - Automatické testy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E68C-B8B8-46B7-AB2A-3F381F96AC0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9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358</TotalTime>
  <Words>443</Words>
  <Application>Microsoft Office PowerPoint</Application>
  <PresentationFormat>Širokoúhlá obrazovka</PresentationFormat>
  <Paragraphs>126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Fazeta</vt:lpstr>
      <vt:lpstr>Google workspace ve výuce – lesson learned</vt:lpstr>
      <vt:lpstr>Použité nástroje</vt:lpstr>
      <vt:lpstr>Meet</vt:lpstr>
      <vt:lpstr>Meet - dotazy</vt:lpstr>
      <vt:lpstr>Meet - hlasování</vt:lpstr>
      <vt:lpstr>Meet - Jamboard</vt:lpstr>
      <vt:lpstr>Meet – dílčí místnosti</vt:lpstr>
      <vt:lpstr>Drive – záznamy ze schůzek</vt:lpstr>
      <vt:lpstr>Drive obecně</vt:lpstr>
      <vt:lpstr>Tabulky</vt:lpstr>
      <vt:lpstr>Classroom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Automatické testy</dc:title>
  <dc:creator>Richard Lipka</dc:creator>
  <cp:lastModifiedBy>Richard Lipka</cp:lastModifiedBy>
  <cp:revision>73</cp:revision>
  <dcterms:created xsi:type="dcterms:W3CDTF">2017-06-30T07:12:13Z</dcterms:created>
  <dcterms:modified xsi:type="dcterms:W3CDTF">2023-02-08T11:51:44Z</dcterms:modified>
</cp:coreProperties>
</file>