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0431c98576_1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0431c98576_1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0431c98576_1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0431c98576_1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0431c9857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0431c9857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0431c98576_1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0431c98576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0431c98576_1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0431c98576_1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0431c98576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0431c98576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048bc2fc24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048bc2fc24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048bc2fc24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048bc2fc2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uzivatel@office365.zcu.cz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czv.zcu.cz/zajisteni-distancni-vyuky/" TargetMode="External"/><Relationship Id="rId4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support.google.com/edu/classroom/announcements/11339434?hl=en" TargetMode="External"/><Relationship Id="rId4" Type="http://schemas.openxmlformats.org/officeDocument/2006/relationships/hyperlink" Target="https://support.google.com/meet/answer/9545619?hl=en" TargetMode="External"/><Relationship Id="rId5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1275250" y="2438050"/>
            <a:ext cx="69288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ZKUŠENOSTI S PODPOROU UŽIVATELŮ GOOGLE</a:t>
            </a:r>
            <a:r>
              <a:rPr lang="cs"/>
              <a:t> 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661650" y="3671200"/>
            <a:ext cx="1820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Mgr. Viktor Chejlava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Mgr. Jan Topinka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901950" y="4358975"/>
            <a:ext cx="1340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odbor Kvalita</a:t>
            </a: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72475" y="136800"/>
            <a:ext cx="3799040" cy="2133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25862" y="269100"/>
            <a:ext cx="6492276" cy="4322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Výhody Google Classroom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260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Dostupné pro všechny uživatele v rámci ZČU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Snadné založení kurzu pomocí IS/STAG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Jednoduché na ovládání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Výhodné pro aktivní uživatele aplikací Google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Vytvoření schůzky přes Google MEET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Připojení přes internetový prohlížeč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Platforma má připravenou aplikaci pro mobilní zařízení (iOS, Android)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Řešené požadavky Google aplikace (z rt.zcu.cz)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61900"/>
            <a:ext cx="8520600" cy="377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Problém s přihlášením do schůzky students/gapps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Jak hodnotit úkoly v Google Class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Informace k licencím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Obnovování kurzů v dalších akademických letech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Nahrávka schůzky v Google MEET končí u prvního, kdo se připojí do místnosti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Role moderátora, omezení aktivity účastníků (sdílení obrazovky)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Nefunkční rozmazání pozadí (lze pouze v chrome)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Nev</a:t>
            </a:r>
            <a:r>
              <a:rPr lang="cs"/>
              <a:t>ýhody služeb Google classroom na ZČU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jiný tvar než univerzitní email - </a:t>
            </a:r>
            <a:r>
              <a:rPr lang="cs" u="sng">
                <a:solidFill>
                  <a:schemeClr val="hlink"/>
                </a:solidFill>
                <a:hlinkClick r:id="rId3"/>
              </a:rPr>
              <a:t>uzivatel@gapps.zcu.cz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komplikované nastavení - administrace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nemožnost admin role pro vstup do všech vytvořených týmů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velké změny v ovládání a funkcích ze strany Google (změna vizuálu, nové funkce)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Menší možnosti asynchronní výuky.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Chybí prvky pro řízení studia, omezené možnosti testování a vkládání interaktivních prvků.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Nižší podpora alternativních prohlížečů.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373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Návody a popis Google CLASSROOM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538450" y="1152475"/>
            <a:ext cx="8293800" cy="382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Dostupné na webu CŽV - </a:t>
            </a:r>
            <a:r>
              <a:rPr lang="cs" u="sng">
                <a:solidFill>
                  <a:schemeClr val="hlink"/>
                </a:solidFill>
                <a:hlinkClick r:id="rId3"/>
              </a:rPr>
              <a:t>https://czv.zcu.cz/zajisteni-distancni-vyuky/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Návody budou v rámci NPO během roku 2023 aktualizovány.</a:t>
            </a:r>
            <a:endParaRPr/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85876" y="1623850"/>
            <a:ext cx="4172250" cy="2683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Propojení IS/STAG a GOOGLE CLASSROOM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Každý učitel si může založit učebnu v Google classroom pomocí  IS/STAG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1974" y="1906550"/>
            <a:ext cx="4754576" cy="306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66426" y="2039613"/>
            <a:ext cx="3065501" cy="252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Novinky v Classroom a Meet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597500" y="1121250"/>
            <a:ext cx="3651900" cy="351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https://support.google.com/edu/classroom/announcements/11339434?hl=en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https://support.google.com/meet/answer/9545619?hl=en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97325" y="949775"/>
            <a:ext cx="4334964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Děkujeme za pozornost.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s"/>
              <a:t>Prostor pro dotazy.</a:t>
            </a:r>
            <a:endParaRPr/>
          </a:p>
        </p:txBody>
      </p:sp>
      <p:pic>
        <p:nvPicPr>
          <p:cNvPr id="109" name="Google Shape;10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70550" y="2304175"/>
            <a:ext cx="4202900" cy="194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