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F_A2D76949.xml" ContentType="application/vnd.ms-powerpoint.comments+xml"/>
  <Override PartName="/ppt/comments/modernComment_11E_14BD3DC0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  <p:sldMasterId id="2147483684" r:id="rId5"/>
    <p:sldMasterId id="2147483699" r:id="rId6"/>
    <p:sldMasterId id="2147483702" r:id="rId7"/>
    <p:sldMasterId id="2147483705" r:id="rId8"/>
  </p:sldMasterIdLst>
  <p:notesMasterIdLst>
    <p:notesMasterId r:id="rId27"/>
  </p:notesMasterIdLst>
  <p:handoutMasterIdLst>
    <p:handoutMasterId r:id="rId28"/>
  </p:handoutMasterIdLst>
  <p:sldIdLst>
    <p:sldId id="256" r:id="rId9"/>
    <p:sldId id="276" r:id="rId10"/>
    <p:sldId id="257" r:id="rId11"/>
    <p:sldId id="277" r:id="rId12"/>
    <p:sldId id="292" r:id="rId13"/>
    <p:sldId id="280" r:id="rId14"/>
    <p:sldId id="282" r:id="rId15"/>
    <p:sldId id="283" r:id="rId16"/>
    <p:sldId id="284" r:id="rId17"/>
    <p:sldId id="281" r:id="rId18"/>
    <p:sldId id="287" r:id="rId19"/>
    <p:sldId id="286" r:id="rId20"/>
    <p:sldId id="285" r:id="rId21"/>
    <p:sldId id="289" r:id="rId22"/>
    <p:sldId id="288" r:id="rId23"/>
    <p:sldId id="290" r:id="rId24"/>
    <p:sldId id="291" r:id="rId25"/>
    <p:sldId id="275" r:id="rId2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472D1F-74F7-0DF2-EF96-691BFF32B62A}" name="Dumek Jiří" initials="DJ" userId="S::dumek@oksystem.cz::ef48e6df-ce24-4602-9c1d-8c9ed66584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5"/>
    <a:srgbClr val="FFFFFF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48ABD0-248B-4890-A7A6-607AF5C5C088}" v="11" dt="2023-02-20T14:51:47.109"/>
    <p1510:client id="{3406BFF4-78FF-419A-B278-0A3CA8C215CB}" v="29" dt="2023-02-22T10:04:45.503"/>
    <p1510:client id="{347B5AA1-7F53-4789-A409-C8ACF81DBA38}" v="31" dt="2023-02-20T09:33:19.843"/>
    <p1510:client id="{3F6607D3-F66D-4AF4-9E1A-D219F5EE0C9E}" v="164" dt="2023-02-21T14:55:41.692"/>
    <p1510:client id="{6A8AF416-7BC2-40AA-AE9D-3F6A3CA6F43F}" v="13" dt="2023-03-08T16:43:30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394" autoAdjust="0"/>
  </p:normalViewPr>
  <p:slideViewPr>
    <p:cSldViewPr snapToGrid="0">
      <p:cViewPr varScale="1">
        <p:scale>
          <a:sx n="142" d="100"/>
          <a:sy n="142" d="100"/>
        </p:scale>
        <p:origin x="15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8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ch Radek" userId="S::vlach@oksystem.cz::a1d86696-4522-430c-a14c-c70f16c75e14" providerId="AD" clId="Web-{3406BFF4-78FF-419A-B278-0A3CA8C215CB}"/>
    <pc:docChg chg="modSld">
      <pc:chgData name="Vlach Radek" userId="S::vlach@oksystem.cz::a1d86696-4522-430c-a14c-c70f16c75e14" providerId="AD" clId="Web-{3406BFF4-78FF-419A-B278-0A3CA8C215CB}" dt="2023-02-22T10:04:45.503" v="78" actId="14100"/>
      <pc:docMkLst>
        <pc:docMk/>
      </pc:docMkLst>
      <pc:sldChg chg="modSp">
        <pc:chgData name="Vlach Radek" userId="S::vlach@oksystem.cz::a1d86696-4522-430c-a14c-c70f16c75e14" providerId="AD" clId="Web-{3406BFF4-78FF-419A-B278-0A3CA8C215CB}" dt="2023-02-22T10:04:45.503" v="78" actId="14100"/>
        <pc:sldMkLst>
          <pc:docMk/>
          <pc:sldMk cId="2732026185" sldId="287"/>
        </pc:sldMkLst>
        <pc:spChg chg="mod">
          <ac:chgData name="Vlach Radek" userId="S::vlach@oksystem.cz::a1d86696-4522-430c-a14c-c70f16c75e14" providerId="AD" clId="Web-{3406BFF4-78FF-419A-B278-0A3CA8C215CB}" dt="2023-02-22T10:04:45.503" v="78" actId="14100"/>
          <ac:spMkLst>
            <pc:docMk/>
            <pc:sldMk cId="2732026185" sldId="287"/>
            <ac:spMk id="8" creationId="{45B9BB23-1B15-E144-60AB-945C343DB0F3}"/>
          </ac:spMkLst>
        </pc:spChg>
      </pc:sldChg>
      <pc:sldChg chg="modSp">
        <pc:chgData name="Vlach Radek" userId="S::vlach@oksystem.cz::a1d86696-4522-430c-a14c-c70f16c75e14" providerId="AD" clId="Web-{3406BFF4-78FF-419A-B278-0A3CA8C215CB}" dt="2023-02-22T09:43:18.254" v="58" actId="20577"/>
        <pc:sldMkLst>
          <pc:docMk/>
          <pc:sldMk cId="3888054256" sldId="289"/>
        </pc:sldMkLst>
        <pc:graphicFrameChg chg="modGraphic">
          <ac:chgData name="Vlach Radek" userId="S::vlach@oksystem.cz::a1d86696-4522-430c-a14c-c70f16c75e14" providerId="AD" clId="Web-{3406BFF4-78FF-419A-B278-0A3CA8C215CB}" dt="2023-02-22T09:43:18.254" v="58" actId="20577"/>
          <ac:graphicFrameMkLst>
            <pc:docMk/>
            <pc:sldMk cId="3888054256" sldId="289"/>
            <ac:graphicFrameMk id="10" creationId="{D103AEC4-48DC-84F8-7EE4-EE55A3894BEE}"/>
          </ac:graphicFrameMkLst>
        </pc:graphicFrameChg>
      </pc:sldChg>
      <pc:sldChg chg="modSp">
        <pc:chgData name="Vlach Radek" userId="S::vlach@oksystem.cz::a1d86696-4522-430c-a14c-c70f16c75e14" providerId="AD" clId="Web-{3406BFF4-78FF-419A-B278-0A3CA8C215CB}" dt="2023-02-22T08:25:14.936" v="36" actId="20577"/>
        <pc:sldMkLst>
          <pc:docMk/>
          <pc:sldMk cId="249806917" sldId="291"/>
        </pc:sldMkLst>
        <pc:graphicFrameChg chg="mod modGraphic">
          <ac:chgData name="Vlach Radek" userId="S::vlach@oksystem.cz::a1d86696-4522-430c-a14c-c70f16c75e14" providerId="AD" clId="Web-{3406BFF4-78FF-419A-B278-0A3CA8C215CB}" dt="2023-02-22T08:25:14.936" v="36" actId="20577"/>
          <ac:graphicFrameMkLst>
            <pc:docMk/>
            <pc:sldMk cId="249806917" sldId="291"/>
            <ac:graphicFrameMk id="7" creationId="{20F272F2-C9C8-7132-60CA-C8E9AB37AD9E}"/>
          </ac:graphicFrameMkLst>
        </pc:graphicFrameChg>
      </pc:sldChg>
    </pc:docChg>
  </pc:docChgLst>
  <pc:docChgLst>
    <pc:chgData name="Vlach Radek" userId="S::vlach@oksystem.cz::a1d86696-4522-430c-a14c-c70f16c75e14" providerId="AD" clId="Web-{6A8AF416-7BC2-40AA-AE9D-3F6A3CA6F43F}"/>
    <pc:docChg chg="modSld">
      <pc:chgData name="Vlach Radek" userId="S::vlach@oksystem.cz::a1d86696-4522-430c-a14c-c70f16c75e14" providerId="AD" clId="Web-{6A8AF416-7BC2-40AA-AE9D-3F6A3CA6F43F}" dt="2023-03-08T16:43:27.620" v="10" actId="20577"/>
      <pc:docMkLst>
        <pc:docMk/>
      </pc:docMkLst>
      <pc:sldChg chg="modSp">
        <pc:chgData name="Vlach Radek" userId="S::vlach@oksystem.cz::a1d86696-4522-430c-a14c-c70f16c75e14" providerId="AD" clId="Web-{6A8AF416-7BC2-40AA-AE9D-3F6A3CA6F43F}" dt="2023-03-08T16:30:38.299" v="8" actId="20577"/>
        <pc:sldMkLst>
          <pc:docMk/>
          <pc:sldMk cId="1075319449" sldId="280"/>
        </pc:sldMkLst>
        <pc:spChg chg="mod">
          <ac:chgData name="Vlach Radek" userId="S::vlach@oksystem.cz::a1d86696-4522-430c-a14c-c70f16c75e14" providerId="AD" clId="Web-{6A8AF416-7BC2-40AA-AE9D-3F6A3CA6F43F}" dt="2023-03-08T16:30:38.299" v="8" actId="20577"/>
          <ac:spMkLst>
            <pc:docMk/>
            <pc:sldMk cId="1075319449" sldId="280"/>
            <ac:spMk id="10" creationId="{4121D1AB-374F-6CA2-D047-FB7965A5B51B}"/>
          </ac:spMkLst>
        </pc:spChg>
      </pc:sldChg>
      <pc:sldChg chg="modSp">
        <pc:chgData name="Vlach Radek" userId="S::vlach@oksystem.cz::a1d86696-4522-430c-a14c-c70f16c75e14" providerId="AD" clId="Web-{6A8AF416-7BC2-40AA-AE9D-3F6A3CA6F43F}" dt="2023-03-08T16:43:27.620" v="10" actId="20577"/>
        <pc:sldMkLst>
          <pc:docMk/>
          <pc:sldMk cId="1796785672" sldId="284"/>
        </pc:sldMkLst>
        <pc:spChg chg="mod">
          <ac:chgData name="Vlach Radek" userId="S::vlach@oksystem.cz::a1d86696-4522-430c-a14c-c70f16c75e14" providerId="AD" clId="Web-{6A8AF416-7BC2-40AA-AE9D-3F6A3CA6F43F}" dt="2023-03-08T16:43:27.620" v="10" actId="20577"/>
          <ac:spMkLst>
            <pc:docMk/>
            <pc:sldMk cId="1796785672" sldId="284"/>
            <ac:spMk id="9" creationId="{5425EE35-C228-36D8-210B-65466559A72C}"/>
          </ac:spMkLst>
        </pc:spChg>
      </pc:sldChg>
    </pc:docChg>
  </pc:docChgLst>
  <pc:docChgLst>
    <pc:chgData name="Vlach Radek" userId="S::vlach@oksystem.cz::a1d86696-4522-430c-a14c-c70f16c75e14" providerId="AD" clId="Web-{3F6607D3-F66D-4AF4-9E1A-D219F5EE0C9E}"/>
    <pc:docChg chg="modSld">
      <pc:chgData name="Vlach Radek" userId="S::vlach@oksystem.cz::a1d86696-4522-430c-a14c-c70f16c75e14" providerId="AD" clId="Web-{3F6607D3-F66D-4AF4-9E1A-D219F5EE0C9E}" dt="2023-02-21T14:55:41.692" v="123"/>
      <pc:docMkLst>
        <pc:docMk/>
      </pc:docMkLst>
      <pc:sldChg chg="addSp delSp modSp mod modClrScheme chgLayout">
        <pc:chgData name="Vlach Radek" userId="S::vlach@oksystem.cz::a1d86696-4522-430c-a14c-c70f16c75e14" providerId="AD" clId="Web-{3F6607D3-F66D-4AF4-9E1A-D219F5EE0C9E}" dt="2023-02-21T14:48:21.848" v="52" actId="1076"/>
        <pc:sldMkLst>
          <pc:docMk/>
          <pc:sldMk cId="639207101" sldId="285"/>
        </pc:sldMkLst>
        <pc:spChg chg="mod">
          <ac:chgData name="Vlach Radek" userId="S::vlach@oksystem.cz::a1d86696-4522-430c-a14c-c70f16c75e14" providerId="AD" clId="Web-{3F6607D3-F66D-4AF4-9E1A-D219F5EE0C9E}" dt="2023-02-21T14:48:08.222" v="48"/>
          <ac:spMkLst>
            <pc:docMk/>
            <pc:sldMk cId="639207101" sldId="285"/>
            <ac:spMk id="4" creationId="{841F5DD0-52FB-41C9-83EC-693DCA72E1A1}"/>
          </ac:spMkLst>
        </pc:spChg>
        <pc:spChg chg="mod">
          <ac:chgData name="Vlach Radek" userId="S::vlach@oksystem.cz::a1d86696-4522-430c-a14c-c70f16c75e14" providerId="AD" clId="Web-{3F6607D3-F66D-4AF4-9E1A-D219F5EE0C9E}" dt="2023-02-21T14:48:08.222" v="48"/>
          <ac:spMkLst>
            <pc:docMk/>
            <pc:sldMk cId="639207101" sldId="285"/>
            <ac:spMk id="7" creationId="{FA876757-6C3B-7E05-3AC0-F5EA4773AEF3}"/>
          </ac:spMkLst>
        </pc:spChg>
        <pc:spChg chg="mod">
          <ac:chgData name="Vlach Radek" userId="S::vlach@oksystem.cz::a1d86696-4522-430c-a14c-c70f16c75e14" providerId="AD" clId="Web-{3F6607D3-F66D-4AF4-9E1A-D219F5EE0C9E}" dt="2023-02-21T14:48:19.738" v="51" actId="1076"/>
          <ac:spMkLst>
            <pc:docMk/>
            <pc:sldMk cId="639207101" sldId="285"/>
            <ac:spMk id="8" creationId="{EF306BB9-A747-41B0-368D-ED8121A7D791}"/>
          </ac:spMkLst>
        </pc:spChg>
        <pc:spChg chg="add del mod">
          <ac:chgData name="Vlach Radek" userId="S::vlach@oksystem.cz::a1d86696-4522-430c-a14c-c70f16c75e14" providerId="AD" clId="Web-{3F6607D3-F66D-4AF4-9E1A-D219F5EE0C9E}" dt="2023-02-21T14:48:11.644" v="49"/>
          <ac:spMkLst>
            <pc:docMk/>
            <pc:sldMk cId="639207101" sldId="285"/>
            <ac:spMk id="14" creationId="{224845F6-1EDD-2FFA-37D5-6C48A344B0F4}"/>
          </ac:spMkLst>
        </pc:spChg>
        <pc:spChg chg="add del mod">
          <ac:chgData name="Vlach Radek" userId="S::vlach@oksystem.cz::a1d86696-4522-430c-a14c-c70f16c75e14" providerId="AD" clId="Web-{3F6607D3-F66D-4AF4-9E1A-D219F5EE0C9E}" dt="2023-02-21T14:48:12.941" v="50"/>
          <ac:spMkLst>
            <pc:docMk/>
            <pc:sldMk cId="639207101" sldId="285"/>
            <ac:spMk id="16" creationId="{9FF9662A-A433-129D-ECF0-0724294FB619}"/>
          </ac:spMkLst>
        </pc:spChg>
        <pc:picChg chg="mod ord">
          <ac:chgData name="Vlach Radek" userId="S::vlach@oksystem.cz::a1d86696-4522-430c-a14c-c70f16c75e14" providerId="AD" clId="Web-{3F6607D3-F66D-4AF4-9E1A-D219F5EE0C9E}" dt="2023-02-21T14:48:21.848" v="52" actId="1076"/>
          <ac:picMkLst>
            <pc:docMk/>
            <pc:sldMk cId="639207101" sldId="285"/>
            <ac:picMk id="9" creationId="{16BD5B66-52A5-3750-F6D1-8D051CF0D569}"/>
          </ac:picMkLst>
        </pc:picChg>
      </pc:sldChg>
      <pc:sldChg chg="addSp delSp modSp mod modClrScheme chgLayout">
        <pc:chgData name="Vlach Radek" userId="S::vlach@oksystem.cz::a1d86696-4522-430c-a14c-c70f16c75e14" providerId="AD" clId="Web-{3F6607D3-F66D-4AF4-9E1A-D219F5EE0C9E}" dt="2023-02-21T14:53:38.730" v="106" actId="20577"/>
        <pc:sldMkLst>
          <pc:docMk/>
          <pc:sldMk cId="347946432" sldId="286"/>
        </pc:sldMkLst>
        <pc:spChg chg="mod ord">
          <ac:chgData name="Vlach Radek" userId="S::vlach@oksystem.cz::a1d86696-4522-430c-a14c-c70f16c75e14" providerId="AD" clId="Web-{3F6607D3-F66D-4AF4-9E1A-D219F5EE0C9E}" dt="2023-02-21T14:46:25.777" v="37"/>
          <ac:spMkLst>
            <pc:docMk/>
            <pc:sldMk cId="347946432" sldId="286"/>
            <ac:spMk id="4" creationId="{841F5DD0-52FB-41C9-83EC-693DCA72E1A1}"/>
          </ac:spMkLst>
        </pc:spChg>
        <pc:spChg chg="mod">
          <ac:chgData name="Vlach Radek" userId="S::vlach@oksystem.cz::a1d86696-4522-430c-a14c-c70f16c75e14" providerId="AD" clId="Web-{3F6607D3-F66D-4AF4-9E1A-D219F5EE0C9E}" dt="2023-02-21T14:53:38.730" v="106" actId="20577"/>
          <ac:spMkLst>
            <pc:docMk/>
            <pc:sldMk cId="347946432" sldId="286"/>
            <ac:spMk id="7" creationId="{5009DF54-BBFE-1D48-9427-FB45A331DEA2}"/>
          </ac:spMkLst>
        </pc:spChg>
        <pc:spChg chg="mod">
          <ac:chgData name="Vlach Radek" userId="S::vlach@oksystem.cz::a1d86696-4522-430c-a14c-c70f16c75e14" providerId="AD" clId="Web-{3F6607D3-F66D-4AF4-9E1A-D219F5EE0C9E}" dt="2023-02-21T14:53:22.869" v="103" actId="14100"/>
          <ac:spMkLst>
            <pc:docMk/>
            <pc:sldMk cId="347946432" sldId="286"/>
            <ac:spMk id="8" creationId="{584CCE5F-AD05-5091-9874-BAFA9DDA5BB6}"/>
          </ac:spMkLst>
        </pc:spChg>
        <pc:spChg chg="add del mod">
          <ac:chgData name="Vlach Radek" userId="S::vlach@oksystem.cz::a1d86696-4522-430c-a14c-c70f16c75e14" providerId="AD" clId="Web-{3F6607D3-F66D-4AF4-9E1A-D219F5EE0C9E}" dt="2023-02-21T14:46:33.043" v="38"/>
          <ac:spMkLst>
            <pc:docMk/>
            <pc:sldMk cId="347946432" sldId="286"/>
            <ac:spMk id="14" creationId="{3A79C8E6-047E-9AAB-28DB-E445E4B26539}"/>
          </ac:spMkLst>
        </pc:spChg>
        <pc:spChg chg="add del mod">
          <ac:chgData name="Vlach Radek" userId="S::vlach@oksystem.cz::a1d86696-4522-430c-a14c-c70f16c75e14" providerId="AD" clId="Web-{3F6607D3-F66D-4AF4-9E1A-D219F5EE0C9E}" dt="2023-02-21T14:46:35.106" v="39"/>
          <ac:spMkLst>
            <pc:docMk/>
            <pc:sldMk cId="347946432" sldId="286"/>
            <ac:spMk id="16" creationId="{E1C5C4B3-175B-17D8-58F9-167E3D32192F}"/>
          </ac:spMkLst>
        </pc:spChg>
        <pc:picChg chg="mod">
          <ac:chgData name="Vlach Radek" userId="S::vlach@oksystem.cz::a1d86696-4522-430c-a14c-c70f16c75e14" providerId="AD" clId="Web-{3F6607D3-F66D-4AF4-9E1A-D219F5EE0C9E}" dt="2023-02-21T14:46:50.357" v="43" actId="1076"/>
          <ac:picMkLst>
            <pc:docMk/>
            <pc:sldMk cId="347946432" sldId="286"/>
            <ac:picMk id="9" creationId="{FF464856-466C-2F77-D16C-27CA01869385}"/>
          </ac:picMkLst>
        </pc:picChg>
      </pc:sldChg>
      <pc:sldChg chg="delSp modSp mod modClrScheme chgLayout">
        <pc:chgData name="Vlach Radek" userId="S::vlach@oksystem.cz::a1d86696-4522-430c-a14c-c70f16c75e14" providerId="AD" clId="Web-{3F6607D3-F66D-4AF4-9E1A-D219F5EE0C9E}" dt="2023-02-21T14:53:02.681" v="101" actId="1076"/>
        <pc:sldMkLst>
          <pc:docMk/>
          <pc:sldMk cId="2732026185" sldId="287"/>
        </pc:sldMkLst>
        <pc:spChg chg="mod ord">
          <ac:chgData name="Vlach Radek" userId="S::vlach@oksystem.cz::a1d86696-4522-430c-a14c-c70f16c75e14" providerId="AD" clId="Web-{3F6607D3-F66D-4AF4-9E1A-D219F5EE0C9E}" dt="2023-02-21T14:49:24.946" v="68"/>
          <ac:spMkLst>
            <pc:docMk/>
            <pc:sldMk cId="2732026185" sldId="287"/>
            <ac:spMk id="4" creationId="{841F5DD0-52FB-41C9-83EC-693DCA72E1A1}"/>
          </ac:spMkLst>
        </pc:spChg>
        <pc:spChg chg="mod">
          <ac:chgData name="Vlach Radek" userId="S::vlach@oksystem.cz::a1d86696-4522-430c-a14c-c70f16c75e14" providerId="AD" clId="Web-{3F6607D3-F66D-4AF4-9E1A-D219F5EE0C9E}" dt="2023-02-21T14:49:58.011" v="73" actId="1076"/>
          <ac:spMkLst>
            <pc:docMk/>
            <pc:sldMk cId="2732026185" sldId="287"/>
            <ac:spMk id="7" creationId="{E1C2EDD3-F54E-CA49-5322-0A375E3BDBE6}"/>
          </ac:spMkLst>
        </pc:spChg>
        <pc:spChg chg="mod ord">
          <ac:chgData name="Vlach Radek" userId="S::vlach@oksystem.cz::a1d86696-4522-430c-a14c-c70f16c75e14" providerId="AD" clId="Web-{3F6607D3-F66D-4AF4-9E1A-D219F5EE0C9E}" dt="2023-02-21T14:53:02.681" v="101" actId="1076"/>
          <ac:spMkLst>
            <pc:docMk/>
            <pc:sldMk cId="2732026185" sldId="287"/>
            <ac:spMk id="8" creationId="{45B9BB23-1B15-E144-60AB-945C343DB0F3}"/>
          </ac:spMkLst>
        </pc:spChg>
        <pc:spChg chg="mod">
          <ac:chgData name="Vlach Radek" userId="S::vlach@oksystem.cz::a1d86696-4522-430c-a14c-c70f16c75e14" providerId="AD" clId="Web-{3F6607D3-F66D-4AF4-9E1A-D219F5EE0C9E}" dt="2023-02-21T14:52:50.383" v="99" actId="20577"/>
          <ac:spMkLst>
            <pc:docMk/>
            <pc:sldMk cId="2732026185" sldId="287"/>
            <ac:spMk id="9" creationId="{07EBD2EC-546B-E955-FA8F-BAAC19DE74E8}"/>
          </ac:spMkLst>
        </pc:spChg>
        <pc:spChg chg="del mod">
          <ac:chgData name="Vlach Radek" userId="S::vlach@oksystem.cz::a1d86696-4522-430c-a14c-c70f16c75e14" providerId="AD" clId="Web-{3F6607D3-F66D-4AF4-9E1A-D219F5EE0C9E}" dt="2023-02-21T14:49:07.773" v="60"/>
          <ac:spMkLst>
            <pc:docMk/>
            <pc:sldMk cId="2732026185" sldId="287"/>
            <ac:spMk id="10" creationId="{DB7C937E-54FC-FD6B-B8B0-D2A3420576C6}"/>
          </ac:spMkLst>
        </pc:spChg>
      </pc:sldChg>
      <pc:sldChg chg="modSp">
        <pc:chgData name="Vlach Radek" userId="S::vlach@oksystem.cz::a1d86696-4522-430c-a14c-c70f16c75e14" providerId="AD" clId="Web-{3F6607D3-F66D-4AF4-9E1A-D219F5EE0C9E}" dt="2023-02-21T14:55:41.692" v="123"/>
        <pc:sldMkLst>
          <pc:docMk/>
          <pc:sldMk cId="3678589386" sldId="288"/>
        </pc:sldMkLst>
        <pc:spChg chg="mod">
          <ac:chgData name="Vlach Radek" userId="S::vlach@oksystem.cz::a1d86696-4522-430c-a14c-c70f16c75e14" providerId="AD" clId="Web-{3F6607D3-F66D-4AF4-9E1A-D219F5EE0C9E}" dt="2023-02-21T12:41:41.199" v="16" actId="20577"/>
          <ac:spMkLst>
            <pc:docMk/>
            <pc:sldMk cId="3678589386" sldId="288"/>
            <ac:spMk id="10" creationId="{2A168367-A398-01E0-C93A-4FBB9B1364A3}"/>
          </ac:spMkLst>
        </pc:spChg>
        <pc:graphicFrameChg chg="mod modGraphic">
          <ac:chgData name="Vlach Radek" userId="S::vlach@oksystem.cz::a1d86696-4522-430c-a14c-c70f16c75e14" providerId="AD" clId="Web-{3F6607D3-F66D-4AF4-9E1A-D219F5EE0C9E}" dt="2023-02-21T14:55:41.692" v="123"/>
          <ac:graphicFrameMkLst>
            <pc:docMk/>
            <pc:sldMk cId="3678589386" sldId="288"/>
            <ac:graphicFrameMk id="8" creationId="{092DE7CC-C010-2EA8-A02F-55D9AA7E56D1}"/>
          </ac:graphicFrameMkLst>
        </pc:graphicFrameChg>
      </pc:sldChg>
      <pc:sldChg chg="addSp delSp modSp mod modClrScheme chgLayout">
        <pc:chgData name="Vlach Radek" userId="S::vlach@oksystem.cz::a1d86696-4522-430c-a14c-c70f16c75e14" providerId="AD" clId="Web-{3F6607D3-F66D-4AF4-9E1A-D219F5EE0C9E}" dt="2023-02-21T14:47:19.359" v="46"/>
        <pc:sldMkLst>
          <pc:docMk/>
          <pc:sldMk cId="3888054256" sldId="289"/>
        </pc:sldMkLst>
        <pc:spChg chg="mod ord">
          <ac:chgData name="Vlach Radek" userId="S::vlach@oksystem.cz::a1d86696-4522-430c-a14c-c70f16c75e14" providerId="AD" clId="Web-{3F6607D3-F66D-4AF4-9E1A-D219F5EE0C9E}" dt="2023-02-21T14:47:03.530" v="44"/>
          <ac:spMkLst>
            <pc:docMk/>
            <pc:sldMk cId="3888054256" sldId="289"/>
            <ac:spMk id="4" creationId="{841F5DD0-52FB-41C9-83EC-693DCA72E1A1}"/>
          </ac:spMkLst>
        </pc:spChg>
        <pc:spChg chg="mod">
          <ac:chgData name="Vlach Radek" userId="S::vlach@oksystem.cz::a1d86696-4522-430c-a14c-c70f16c75e14" providerId="AD" clId="Web-{3F6607D3-F66D-4AF4-9E1A-D219F5EE0C9E}" dt="2023-02-21T14:47:03.530" v="44"/>
          <ac:spMkLst>
            <pc:docMk/>
            <pc:sldMk cId="3888054256" sldId="289"/>
            <ac:spMk id="7" creationId="{CF14A5A9-D54A-4E7A-12FD-50784DC70DCC}"/>
          </ac:spMkLst>
        </pc:spChg>
        <pc:spChg chg="del">
          <ac:chgData name="Vlach Radek" userId="S::vlach@oksystem.cz::a1d86696-4522-430c-a14c-c70f16c75e14" providerId="AD" clId="Web-{3F6607D3-F66D-4AF4-9E1A-D219F5EE0C9E}" dt="2023-02-21T14:47:03.530" v="44"/>
          <ac:spMkLst>
            <pc:docMk/>
            <pc:sldMk cId="3888054256" sldId="289"/>
            <ac:spMk id="8" creationId="{30123868-F811-A0E2-47B4-F9B865F46911}"/>
          </ac:spMkLst>
        </pc:spChg>
        <pc:spChg chg="add del mod">
          <ac:chgData name="Vlach Radek" userId="S::vlach@oksystem.cz::a1d86696-4522-430c-a14c-c70f16c75e14" providerId="AD" clId="Web-{3F6607D3-F66D-4AF4-9E1A-D219F5EE0C9E}" dt="2023-02-21T14:47:11.234" v="45"/>
          <ac:spMkLst>
            <pc:docMk/>
            <pc:sldMk cId="3888054256" sldId="289"/>
            <ac:spMk id="14" creationId="{E2AD0B90-E6B5-CCD2-08AC-E084FD90F9FC}"/>
          </ac:spMkLst>
        </pc:spChg>
        <pc:graphicFrameChg chg="add mod modGraphic">
          <ac:chgData name="Vlach Radek" userId="S::vlach@oksystem.cz::a1d86696-4522-430c-a14c-c70f16c75e14" providerId="AD" clId="Web-{3F6607D3-F66D-4AF4-9E1A-D219F5EE0C9E}" dt="2023-02-21T14:47:19.359" v="46"/>
          <ac:graphicFrameMkLst>
            <pc:docMk/>
            <pc:sldMk cId="3888054256" sldId="289"/>
            <ac:graphicFrameMk id="10" creationId="{D103AEC4-48DC-84F8-7EE4-EE55A3894BEE}"/>
          </ac:graphicFrameMkLst>
        </pc:graphicFrameChg>
      </pc:sldChg>
      <pc:sldChg chg="modSp mod modClrScheme chgLayout">
        <pc:chgData name="Vlach Radek" userId="S::vlach@oksystem.cz::a1d86696-4522-430c-a14c-c70f16c75e14" providerId="AD" clId="Web-{3F6607D3-F66D-4AF4-9E1A-D219F5EE0C9E}" dt="2023-02-21T14:47:40.689" v="47"/>
        <pc:sldMkLst>
          <pc:docMk/>
          <pc:sldMk cId="1550505344" sldId="290"/>
        </pc:sldMkLst>
        <pc:spChg chg="mod ord">
          <ac:chgData name="Vlach Radek" userId="S::vlach@oksystem.cz::a1d86696-4522-430c-a14c-c70f16c75e14" providerId="AD" clId="Web-{3F6607D3-F66D-4AF4-9E1A-D219F5EE0C9E}" dt="2023-02-21T14:47:40.689" v="47"/>
          <ac:spMkLst>
            <pc:docMk/>
            <pc:sldMk cId="1550505344" sldId="290"/>
            <ac:spMk id="4" creationId="{841F5DD0-52FB-41C9-83EC-693DCA72E1A1}"/>
          </ac:spMkLst>
        </pc:spChg>
        <pc:spChg chg="mod ord">
          <ac:chgData name="Vlach Radek" userId="S::vlach@oksystem.cz::a1d86696-4522-430c-a14c-c70f16c75e14" providerId="AD" clId="Web-{3F6607D3-F66D-4AF4-9E1A-D219F5EE0C9E}" dt="2023-02-21T14:47:40.689" v="47"/>
          <ac:spMkLst>
            <pc:docMk/>
            <pc:sldMk cId="1550505344" sldId="290"/>
            <ac:spMk id="8" creationId="{97C5B030-1F79-21D3-E8D4-659858394B52}"/>
          </ac:spMkLst>
        </pc:spChg>
        <pc:spChg chg="mod">
          <ac:chgData name="Vlach Radek" userId="S::vlach@oksystem.cz::a1d86696-4522-430c-a14c-c70f16c75e14" providerId="AD" clId="Web-{3F6607D3-F66D-4AF4-9E1A-D219F5EE0C9E}" dt="2023-02-21T14:47:40.689" v="47"/>
          <ac:spMkLst>
            <pc:docMk/>
            <pc:sldMk cId="1550505344" sldId="290"/>
            <ac:spMk id="9" creationId="{D55999FB-D6A8-2A89-DD44-15FB89F2BE0D}"/>
          </ac:spMkLst>
        </pc:spChg>
        <pc:picChg chg="mod ord">
          <ac:chgData name="Vlach Radek" userId="S::vlach@oksystem.cz::a1d86696-4522-430c-a14c-c70f16c75e14" providerId="AD" clId="Web-{3F6607D3-F66D-4AF4-9E1A-D219F5EE0C9E}" dt="2023-02-21T14:47:40.689" v="47"/>
          <ac:picMkLst>
            <pc:docMk/>
            <pc:sldMk cId="1550505344" sldId="290"/>
            <ac:picMk id="7" creationId="{4CFA8439-FDC6-8CEE-BEFD-136F07D7B79C}"/>
          </ac:picMkLst>
        </pc:picChg>
      </pc:sldChg>
      <pc:sldChg chg="addSp delSp modSp mod modClrScheme chgLayout">
        <pc:chgData name="Vlach Radek" userId="S::vlach@oksystem.cz::a1d86696-4522-430c-a14c-c70f16c75e14" providerId="AD" clId="Web-{3F6607D3-F66D-4AF4-9E1A-D219F5EE0C9E}" dt="2023-02-21T14:42:54.028" v="33"/>
        <pc:sldMkLst>
          <pc:docMk/>
          <pc:sldMk cId="249806917" sldId="291"/>
        </pc:sldMkLst>
        <pc:spChg chg="add del mod">
          <ac:chgData name="Vlach Radek" userId="S::vlach@oksystem.cz::a1d86696-4522-430c-a14c-c70f16c75e14" providerId="AD" clId="Web-{3F6607D3-F66D-4AF4-9E1A-D219F5EE0C9E}" dt="2023-02-21T14:40:35.330" v="22"/>
          <ac:spMkLst>
            <pc:docMk/>
            <pc:sldMk cId="249806917" sldId="291"/>
            <ac:spMk id="2" creationId="{E023FAC9-2EBA-5ABC-D3A9-D5BF5B282807}"/>
          </ac:spMkLst>
        </pc:spChg>
        <pc:spChg chg="del mod">
          <ac:chgData name="Vlach Radek" userId="S::vlach@oksystem.cz::a1d86696-4522-430c-a14c-c70f16c75e14" providerId="AD" clId="Web-{3F6607D3-F66D-4AF4-9E1A-D219F5EE0C9E}" dt="2023-02-21T14:40:25.736" v="21"/>
          <ac:spMkLst>
            <pc:docMk/>
            <pc:sldMk cId="249806917" sldId="291"/>
            <ac:spMk id="3" creationId="{8107CB66-E08D-4828-AFDA-11A3CF7AB714}"/>
          </ac:spMkLst>
        </pc:spChg>
        <pc:spChg chg="mod ord">
          <ac:chgData name="Vlach Radek" userId="S::vlach@oksystem.cz::a1d86696-4522-430c-a14c-c70f16c75e14" providerId="AD" clId="Web-{3F6607D3-F66D-4AF4-9E1A-D219F5EE0C9E}" dt="2023-02-21T14:40:38.674" v="23"/>
          <ac:spMkLst>
            <pc:docMk/>
            <pc:sldMk cId="249806917" sldId="291"/>
            <ac:spMk id="4" creationId="{841F5DD0-52FB-41C9-83EC-693DCA72E1A1}"/>
          </ac:spMkLst>
        </pc:spChg>
        <pc:spChg chg="mod">
          <ac:chgData name="Vlach Radek" userId="S::vlach@oksystem.cz::a1d86696-4522-430c-a14c-c70f16c75e14" providerId="AD" clId="Web-{3F6607D3-F66D-4AF4-9E1A-D219F5EE0C9E}" dt="2023-02-21T14:40:38.674" v="23"/>
          <ac:spMkLst>
            <pc:docMk/>
            <pc:sldMk cId="249806917" sldId="291"/>
            <ac:spMk id="5" creationId="{DAC4AE2C-9109-4FCD-9F03-C96EE35A693E}"/>
          </ac:spMkLst>
        </pc:spChg>
        <pc:graphicFrameChg chg="add mod modGraphic">
          <ac:chgData name="Vlach Radek" userId="S::vlach@oksystem.cz::a1d86696-4522-430c-a14c-c70f16c75e14" providerId="AD" clId="Web-{3F6607D3-F66D-4AF4-9E1A-D219F5EE0C9E}" dt="2023-02-21T14:42:54.028" v="33"/>
          <ac:graphicFrameMkLst>
            <pc:docMk/>
            <pc:sldMk cId="249806917" sldId="291"/>
            <ac:graphicFrameMk id="7" creationId="{20F272F2-C9C8-7132-60CA-C8E9AB37AD9E}"/>
          </ac:graphicFrameMkLst>
        </pc:graphicFrameChg>
      </pc:sldChg>
    </pc:docChg>
  </pc:docChgLst>
  <pc:docChgLst>
    <pc:chgData name="Vlach Radek" userId="S::vlach@oksystem.cz::a1d86696-4522-430c-a14c-c70f16c75e14" providerId="AD" clId="Web-{59FD7088-622E-489B-B27D-9A83FCD0360B}"/>
    <pc:docChg chg="modSld">
      <pc:chgData name="Vlach Radek" userId="S::vlach@oksystem.cz::a1d86696-4522-430c-a14c-c70f16c75e14" providerId="AD" clId="Web-{59FD7088-622E-489B-B27D-9A83FCD0360B}" dt="2023-02-17T10:49:52.857" v="12"/>
      <pc:docMkLst>
        <pc:docMk/>
      </pc:docMkLst>
      <pc:sldChg chg="modCm">
        <pc:chgData name="Vlach Radek" userId="S::vlach@oksystem.cz::a1d86696-4522-430c-a14c-c70f16c75e14" providerId="AD" clId="Web-{59FD7088-622E-489B-B27D-9A83FCD0360B}" dt="2023-02-17T10:49:52.857" v="12"/>
        <pc:sldMkLst>
          <pc:docMk/>
          <pc:sldMk cId="347946432" sldId="2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Vlach Radek" userId="S::vlach@oksystem.cz::a1d86696-4522-430c-a14c-c70f16c75e14" providerId="AD" clId="Web-{59FD7088-622E-489B-B27D-9A83FCD0360B}" dt="2023-02-17T10:49:52.857" v="12"/>
              <pc2:cmMkLst xmlns:pc2="http://schemas.microsoft.com/office/powerpoint/2019/9/main/command">
                <pc:docMk/>
                <pc:sldMk cId="347946432" sldId="286"/>
                <pc2:cmMk id="{314FD5FE-C113-422C-88B5-E004EDF05ADD}"/>
              </pc2:cmMkLst>
            </pc226:cmChg>
          </p:ext>
        </pc:extLst>
      </pc:sldChg>
      <pc:sldChg chg="modSp modCm">
        <pc:chgData name="Vlach Radek" userId="S::vlach@oksystem.cz::a1d86696-4522-430c-a14c-c70f16c75e14" providerId="AD" clId="Web-{59FD7088-622E-489B-B27D-9A83FCD0360B}" dt="2023-02-17T10:49:48.419" v="11"/>
        <pc:sldMkLst>
          <pc:docMk/>
          <pc:sldMk cId="2732026185" sldId="287"/>
        </pc:sldMkLst>
        <pc:spChg chg="mod">
          <ac:chgData name="Vlach Radek" userId="S::vlach@oksystem.cz::a1d86696-4522-430c-a14c-c70f16c75e14" providerId="AD" clId="Web-{59FD7088-622E-489B-B27D-9A83FCD0360B}" dt="2023-02-17T10:48:49.103" v="2" actId="1076"/>
          <ac:spMkLst>
            <pc:docMk/>
            <pc:sldMk cId="2732026185" sldId="287"/>
            <ac:spMk id="9" creationId="{07EBD2EC-546B-E955-FA8F-BAAC19DE74E8}"/>
          </ac:spMkLst>
        </pc:spChg>
        <pc:spChg chg="mod">
          <ac:chgData name="Vlach Radek" userId="S::vlach@oksystem.cz::a1d86696-4522-430c-a14c-c70f16c75e14" providerId="AD" clId="Web-{59FD7088-622E-489B-B27D-9A83FCD0360B}" dt="2023-02-17T10:49:36.215" v="10" actId="20577"/>
          <ac:spMkLst>
            <pc:docMk/>
            <pc:sldMk cId="2732026185" sldId="287"/>
            <ac:spMk id="10" creationId="{DB7C937E-54FC-FD6B-B8B0-D2A3420576C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Vlach Radek" userId="S::vlach@oksystem.cz::a1d86696-4522-430c-a14c-c70f16c75e14" providerId="AD" clId="Web-{59FD7088-622E-489B-B27D-9A83FCD0360B}" dt="2023-02-17T10:49:48.419" v="11"/>
              <pc2:cmMkLst xmlns:pc2="http://schemas.microsoft.com/office/powerpoint/2019/9/main/command">
                <pc:docMk/>
                <pc:sldMk cId="2732026185" sldId="287"/>
                <pc2:cmMk id="{6E75E1A1-5FAC-4DC7-AFCC-FCE5292DC747}"/>
              </pc2:cmMkLst>
            </pc226:cmChg>
          </p:ext>
        </pc:extLst>
      </pc:sldChg>
    </pc:docChg>
  </pc:docChgLst>
  <pc:docChgLst>
    <pc:chgData name="Vlach Radek" userId="S::vlach@oksystem.cz::a1d86696-4522-430c-a14c-c70f16c75e14" providerId="AD" clId="Web-{347B5AA1-7F53-4789-A409-C8ACF81DBA38}"/>
    <pc:docChg chg="modSld">
      <pc:chgData name="Vlach Radek" userId="S::vlach@oksystem.cz::a1d86696-4522-430c-a14c-c70f16c75e14" providerId="AD" clId="Web-{347B5AA1-7F53-4789-A409-C8ACF81DBA38}" dt="2023-02-20T09:33:19.843" v="17" actId="1076"/>
      <pc:docMkLst>
        <pc:docMk/>
      </pc:docMkLst>
      <pc:sldChg chg="modSp">
        <pc:chgData name="Vlach Radek" userId="S::vlach@oksystem.cz::a1d86696-4522-430c-a14c-c70f16c75e14" providerId="AD" clId="Web-{347B5AA1-7F53-4789-A409-C8ACF81DBA38}" dt="2023-02-20T09:33:19.843" v="17" actId="1076"/>
        <pc:sldMkLst>
          <pc:docMk/>
          <pc:sldMk cId="2732026185" sldId="287"/>
        </pc:sldMkLst>
        <pc:spChg chg="mod">
          <ac:chgData name="Vlach Radek" userId="S::vlach@oksystem.cz::a1d86696-4522-430c-a14c-c70f16c75e14" providerId="AD" clId="Web-{347B5AA1-7F53-4789-A409-C8ACF81DBA38}" dt="2023-02-20T09:33:19.827" v="16" actId="1076"/>
          <ac:spMkLst>
            <pc:docMk/>
            <pc:sldMk cId="2732026185" sldId="287"/>
            <ac:spMk id="9" creationId="{07EBD2EC-546B-E955-FA8F-BAAC19DE74E8}"/>
          </ac:spMkLst>
        </pc:spChg>
        <pc:spChg chg="mod">
          <ac:chgData name="Vlach Radek" userId="S::vlach@oksystem.cz::a1d86696-4522-430c-a14c-c70f16c75e14" providerId="AD" clId="Web-{347B5AA1-7F53-4789-A409-C8ACF81DBA38}" dt="2023-02-20T09:33:19.843" v="17" actId="1076"/>
          <ac:spMkLst>
            <pc:docMk/>
            <pc:sldMk cId="2732026185" sldId="287"/>
            <ac:spMk id="10" creationId="{DB7C937E-54FC-FD6B-B8B0-D2A3420576C6}"/>
          </ac:spMkLst>
        </pc:spChg>
      </pc:sldChg>
    </pc:docChg>
  </pc:docChgLst>
  <pc:docChgLst>
    <pc:chgData name="Dumek Jiří" userId="ef48e6df-ce24-4602-9c1d-8c9ed66584f7" providerId="ADAL" clId="{D1D7CFFA-0C2A-43AA-BCE9-A4FC04366E01}"/>
    <pc:docChg chg="">
      <pc:chgData name="Dumek Jiří" userId="ef48e6df-ce24-4602-9c1d-8c9ed66584f7" providerId="ADAL" clId="{D1D7CFFA-0C2A-43AA-BCE9-A4FC04366E01}" dt="2023-02-17T10:44:37.673" v="1"/>
      <pc:docMkLst>
        <pc:docMk/>
      </pc:docMkLst>
      <pc:sldChg chg="addCm">
        <pc:chgData name="Dumek Jiří" userId="ef48e6df-ce24-4602-9c1d-8c9ed66584f7" providerId="ADAL" clId="{D1D7CFFA-0C2A-43AA-BCE9-A4FC04366E01}" dt="2023-02-17T10:44:37.673" v="1"/>
        <pc:sldMkLst>
          <pc:docMk/>
          <pc:sldMk cId="347946432" sldId="286"/>
        </pc:sldMkLst>
      </pc:sldChg>
      <pc:sldChg chg="addCm">
        <pc:chgData name="Dumek Jiří" userId="ef48e6df-ce24-4602-9c1d-8c9ed66584f7" providerId="ADAL" clId="{D1D7CFFA-0C2A-43AA-BCE9-A4FC04366E01}" dt="2023-02-17T10:43:14.584" v="0"/>
        <pc:sldMkLst>
          <pc:docMk/>
          <pc:sldMk cId="2732026185" sldId="287"/>
        </pc:sldMkLst>
      </pc:sldChg>
    </pc:docChg>
  </pc:docChgLst>
  <pc:docChgLst>
    <pc:chgData name="Vlach Radek" userId="S::vlach@oksystem.cz::a1d86696-4522-430c-a14c-c70f16c75e14" providerId="AD" clId="Web-{0D772171-16E3-4C70-9B3E-9A2526B3D5F8}"/>
    <pc:docChg chg="modSld">
      <pc:chgData name="Vlach Radek" userId="S::vlach@oksystem.cz::a1d86696-4522-430c-a14c-c70f16c75e14" providerId="AD" clId="Web-{0D772171-16E3-4C70-9B3E-9A2526B3D5F8}" dt="2023-02-16T13:08:00.462" v="1" actId="14100"/>
      <pc:docMkLst>
        <pc:docMk/>
      </pc:docMkLst>
      <pc:sldChg chg="modSp">
        <pc:chgData name="Vlach Radek" userId="S::vlach@oksystem.cz::a1d86696-4522-430c-a14c-c70f16c75e14" providerId="AD" clId="Web-{0D772171-16E3-4C70-9B3E-9A2526B3D5F8}" dt="2023-02-16T13:08:00.462" v="1" actId="14100"/>
        <pc:sldMkLst>
          <pc:docMk/>
          <pc:sldMk cId="3678589386" sldId="288"/>
        </pc:sldMkLst>
        <pc:spChg chg="mod">
          <ac:chgData name="Vlach Radek" userId="S::vlach@oksystem.cz::a1d86696-4522-430c-a14c-c70f16c75e14" providerId="AD" clId="Web-{0D772171-16E3-4C70-9B3E-9A2526B3D5F8}" dt="2023-02-16T13:08:00.462" v="1" actId="14100"/>
          <ac:spMkLst>
            <pc:docMk/>
            <pc:sldMk cId="3678589386" sldId="288"/>
            <ac:spMk id="9" creationId="{6BE689C1-3FD7-76CA-662F-8688C091FB51}"/>
          </ac:spMkLst>
        </pc:spChg>
      </pc:sldChg>
    </pc:docChg>
  </pc:docChgLst>
  <pc:docChgLst>
    <pc:chgData name="Vlach Radek" userId="a1d86696-4522-430c-a14c-c70f16c75e14" providerId="ADAL" clId="{2448ABD0-248B-4890-A7A6-607AF5C5C088}"/>
    <pc:docChg chg="undo redo custSel addSld delSld modSld sldOrd">
      <pc:chgData name="Vlach Radek" userId="a1d86696-4522-430c-a14c-c70f16c75e14" providerId="ADAL" clId="{2448ABD0-248B-4890-A7A6-607AF5C5C088}" dt="2023-02-20T15:07:39.057" v="861" actId="20577"/>
      <pc:docMkLst>
        <pc:docMk/>
      </pc:docMkLst>
      <pc:sldChg chg="modSp mod">
        <pc:chgData name="Vlach Radek" userId="a1d86696-4522-430c-a14c-c70f16c75e14" providerId="ADAL" clId="{2448ABD0-248B-4890-A7A6-607AF5C5C088}" dt="2023-02-20T13:40:13.780" v="4" actId="14100"/>
        <pc:sldMkLst>
          <pc:docMk/>
          <pc:sldMk cId="4234484174" sldId="256"/>
        </pc:sldMkLst>
        <pc:spChg chg="mod">
          <ac:chgData name="Vlach Radek" userId="a1d86696-4522-430c-a14c-c70f16c75e14" providerId="ADAL" clId="{2448ABD0-248B-4890-A7A6-607AF5C5C088}" dt="2023-02-20T13:40:13.780" v="4" actId="14100"/>
          <ac:spMkLst>
            <pc:docMk/>
            <pc:sldMk cId="4234484174" sldId="256"/>
            <ac:spMk id="2" creationId="{00000000-0000-0000-0000-000000000000}"/>
          </ac:spMkLst>
        </pc:spChg>
      </pc:sldChg>
      <pc:sldChg chg="modSp mod">
        <pc:chgData name="Vlach Radek" userId="a1d86696-4522-430c-a14c-c70f16c75e14" providerId="ADAL" clId="{2448ABD0-248B-4890-A7A6-607AF5C5C088}" dt="2023-02-20T14:34:03.914" v="561" actId="27636"/>
        <pc:sldMkLst>
          <pc:docMk/>
          <pc:sldMk cId="3166194504" sldId="257"/>
        </pc:sldMkLst>
        <pc:spChg chg="mod">
          <ac:chgData name="Vlach Radek" userId="a1d86696-4522-430c-a14c-c70f16c75e14" providerId="ADAL" clId="{2448ABD0-248B-4890-A7A6-607AF5C5C088}" dt="2023-02-20T14:34:03.914" v="561" actId="27636"/>
          <ac:spMkLst>
            <pc:docMk/>
            <pc:sldMk cId="3166194504" sldId="257"/>
            <ac:spMk id="8" creationId="{6463EE96-ECF8-70D3-AAE4-459F939983ED}"/>
          </ac:spMkLst>
        </pc:spChg>
      </pc:sldChg>
      <pc:sldChg chg="modSp mod">
        <pc:chgData name="Vlach Radek" userId="a1d86696-4522-430c-a14c-c70f16c75e14" providerId="ADAL" clId="{2448ABD0-248B-4890-A7A6-607AF5C5C088}" dt="2023-02-20T13:42:53.851" v="97" actId="313"/>
        <pc:sldMkLst>
          <pc:docMk/>
          <pc:sldMk cId="2098856554" sldId="277"/>
        </pc:sldMkLst>
        <pc:spChg chg="mod">
          <ac:chgData name="Vlach Radek" userId="a1d86696-4522-430c-a14c-c70f16c75e14" providerId="ADAL" clId="{2448ABD0-248B-4890-A7A6-607AF5C5C088}" dt="2023-02-20T13:42:53.851" v="97" actId="313"/>
          <ac:spMkLst>
            <pc:docMk/>
            <pc:sldMk cId="2098856554" sldId="277"/>
            <ac:spMk id="8" creationId="{F706A2DA-DD59-B09E-343A-E825F849CD43}"/>
          </ac:spMkLst>
        </pc:spChg>
      </pc:sldChg>
      <pc:sldChg chg="modSp mod">
        <pc:chgData name="Vlach Radek" userId="a1d86696-4522-430c-a14c-c70f16c75e14" providerId="ADAL" clId="{2448ABD0-248B-4890-A7A6-607AF5C5C088}" dt="2023-02-20T13:58:07.068" v="233" actId="6549"/>
        <pc:sldMkLst>
          <pc:docMk/>
          <pc:sldMk cId="1075319449" sldId="280"/>
        </pc:sldMkLst>
        <pc:spChg chg="mod">
          <ac:chgData name="Vlach Radek" userId="a1d86696-4522-430c-a14c-c70f16c75e14" providerId="ADAL" clId="{2448ABD0-248B-4890-A7A6-607AF5C5C088}" dt="2023-02-20T13:58:07.068" v="233" actId="6549"/>
          <ac:spMkLst>
            <pc:docMk/>
            <pc:sldMk cId="1075319449" sldId="280"/>
            <ac:spMk id="10" creationId="{4121D1AB-374F-6CA2-D047-FB7965A5B51B}"/>
          </ac:spMkLst>
        </pc:spChg>
      </pc:sldChg>
      <pc:sldChg chg="modSp mod">
        <pc:chgData name="Vlach Radek" userId="a1d86696-4522-430c-a14c-c70f16c75e14" providerId="ADAL" clId="{2448ABD0-248B-4890-A7A6-607AF5C5C088}" dt="2023-02-20T15:07:00.625" v="855" actId="20577"/>
        <pc:sldMkLst>
          <pc:docMk/>
          <pc:sldMk cId="2158061969" sldId="282"/>
        </pc:sldMkLst>
        <pc:spChg chg="mod">
          <ac:chgData name="Vlach Radek" userId="a1d86696-4522-430c-a14c-c70f16c75e14" providerId="ADAL" clId="{2448ABD0-248B-4890-A7A6-607AF5C5C088}" dt="2023-02-20T15:07:00.625" v="855" actId="20577"/>
          <ac:spMkLst>
            <pc:docMk/>
            <pc:sldMk cId="2158061969" sldId="282"/>
            <ac:spMk id="7" creationId="{B06F3603-C1D5-CDA1-806E-5CF27148070E}"/>
          </ac:spMkLst>
        </pc:spChg>
        <pc:spChg chg="mod">
          <ac:chgData name="Vlach Radek" userId="a1d86696-4522-430c-a14c-c70f16c75e14" providerId="ADAL" clId="{2448ABD0-248B-4890-A7A6-607AF5C5C088}" dt="2023-02-20T14:43:22.739" v="626" actId="27636"/>
          <ac:spMkLst>
            <pc:docMk/>
            <pc:sldMk cId="2158061969" sldId="282"/>
            <ac:spMk id="8" creationId="{30BFC262-42B6-B5A3-D478-A2B982B58A7E}"/>
          </ac:spMkLst>
        </pc:spChg>
      </pc:sldChg>
      <pc:sldChg chg="addSp delSp modSp mod">
        <pc:chgData name="Vlach Radek" userId="a1d86696-4522-430c-a14c-c70f16c75e14" providerId="ADAL" clId="{2448ABD0-248B-4890-A7A6-607AF5C5C088}" dt="2023-02-20T15:07:39.057" v="861" actId="20577"/>
        <pc:sldMkLst>
          <pc:docMk/>
          <pc:sldMk cId="1587140758" sldId="283"/>
        </pc:sldMkLst>
        <pc:spChg chg="add mod">
          <ac:chgData name="Vlach Radek" userId="a1d86696-4522-430c-a14c-c70f16c75e14" providerId="ADAL" clId="{2448ABD0-248B-4890-A7A6-607AF5C5C088}" dt="2023-02-20T15:07:39.057" v="861" actId="20577"/>
          <ac:spMkLst>
            <pc:docMk/>
            <pc:sldMk cId="1587140758" sldId="283"/>
            <ac:spMk id="2" creationId="{645C4AD6-E5B0-1018-052C-F71724A997FA}"/>
          </ac:spMkLst>
        </pc:spChg>
        <pc:spChg chg="add mod">
          <ac:chgData name="Vlach Radek" userId="a1d86696-4522-430c-a14c-c70f16c75e14" providerId="ADAL" clId="{2448ABD0-248B-4890-A7A6-607AF5C5C088}" dt="2023-02-20T14:50:39.878" v="827" actId="6549"/>
          <ac:spMkLst>
            <pc:docMk/>
            <pc:sldMk cId="1587140758" sldId="283"/>
            <ac:spMk id="3" creationId="{344C8515-8088-7305-A71D-2D1C15139EB2}"/>
          </ac:spMkLst>
        </pc:spChg>
        <pc:spChg chg="mod">
          <ac:chgData name="Vlach Radek" userId="a1d86696-4522-430c-a14c-c70f16c75e14" providerId="ADAL" clId="{2448ABD0-248B-4890-A7A6-607AF5C5C088}" dt="2023-02-20T14:50:31.352" v="823" actId="20577"/>
          <ac:spMkLst>
            <pc:docMk/>
            <pc:sldMk cId="1587140758" sldId="283"/>
            <ac:spMk id="17" creationId="{4F78A338-DC50-017C-AE2B-AA5BC31F7B20}"/>
          </ac:spMkLst>
        </pc:spChg>
        <pc:spChg chg="mod">
          <ac:chgData name="Vlach Radek" userId="a1d86696-4522-430c-a14c-c70f16c75e14" providerId="ADAL" clId="{2448ABD0-248B-4890-A7A6-607AF5C5C088}" dt="2023-02-20T14:51:51.928" v="851" actId="404"/>
          <ac:spMkLst>
            <pc:docMk/>
            <pc:sldMk cId="1587140758" sldId="283"/>
            <ac:spMk id="18" creationId="{0C052973-4D03-ABDA-B11F-389905DDD773}"/>
          </ac:spMkLst>
        </pc:spChg>
        <pc:graphicFrameChg chg="add del mod">
          <ac:chgData name="Vlach Radek" userId="a1d86696-4522-430c-a14c-c70f16c75e14" providerId="ADAL" clId="{2448ABD0-248B-4890-A7A6-607AF5C5C088}" dt="2023-02-20T14:40:16.815" v="592"/>
          <ac:graphicFrameMkLst>
            <pc:docMk/>
            <pc:sldMk cId="1587140758" sldId="283"/>
            <ac:graphicFrameMk id="5" creationId="{C8C0974F-544E-28A4-A17C-1D25B1DE4E07}"/>
          </ac:graphicFrameMkLst>
        </pc:graphicFrameChg>
      </pc:sldChg>
      <pc:sldChg chg="modSp mod">
        <pc:chgData name="Vlach Radek" userId="a1d86696-4522-430c-a14c-c70f16c75e14" providerId="ADAL" clId="{2448ABD0-248B-4890-A7A6-607AF5C5C088}" dt="2023-02-20T14:06:31.241" v="553" actId="14100"/>
        <pc:sldMkLst>
          <pc:docMk/>
          <pc:sldMk cId="3678589386" sldId="288"/>
        </pc:sldMkLst>
        <pc:spChg chg="mod">
          <ac:chgData name="Vlach Radek" userId="a1d86696-4522-430c-a14c-c70f16c75e14" providerId="ADAL" clId="{2448ABD0-248B-4890-A7A6-607AF5C5C088}" dt="2023-02-20T14:06:26.245" v="552" actId="1035"/>
          <ac:spMkLst>
            <pc:docMk/>
            <pc:sldMk cId="3678589386" sldId="288"/>
            <ac:spMk id="10" creationId="{2A168367-A398-01E0-C93A-4FBB9B1364A3}"/>
          </ac:spMkLst>
        </pc:spChg>
        <pc:graphicFrameChg chg="modGraphic">
          <ac:chgData name="Vlach Radek" userId="a1d86696-4522-430c-a14c-c70f16c75e14" providerId="ADAL" clId="{2448ABD0-248B-4890-A7A6-607AF5C5C088}" dt="2023-02-20T14:06:31.241" v="553" actId="14100"/>
          <ac:graphicFrameMkLst>
            <pc:docMk/>
            <pc:sldMk cId="3678589386" sldId="288"/>
            <ac:graphicFrameMk id="8" creationId="{092DE7CC-C010-2EA8-A02F-55D9AA7E56D1}"/>
          </ac:graphicFrameMkLst>
        </pc:graphicFrameChg>
      </pc:sldChg>
      <pc:sldChg chg="modSp mod ord">
        <pc:chgData name="Vlach Radek" userId="a1d86696-4522-430c-a14c-c70f16c75e14" providerId="ADAL" clId="{2448ABD0-248B-4890-A7A6-607AF5C5C088}" dt="2023-02-20T14:04:30.548" v="518" actId="20577"/>
        <pc:sldMkLst>
          <pc:docMk/>
          <pc:sldMk cId="249806917" sldId="291"/>
        </pc:sldMkLst>
        <pc:spChg chg="mod">
          <ac:chgData name="Vlach Radek" userId="a1d86696-4522-430c-a14c-c70f16c75e14" providerId="ADAL" clId="{2448ABD0-248B-4890-A7A6-607AF5C5C088}" dt="2023-02-20T14:04:30.548" v="518" actId="20577"/>
          <ac:spMkLst>
            <pc:docMk/>
            <pc:sldMk cId="249806917" sldId="291"/>
            <ac:spMk id="3" creationId="{8107CB66-E08D-4828-AFDA-11A3CF7AB714}"/>
          </ac:spMkLst>
        </pc:spChg>
        <pc:spChg chg="mod">
          <ac:chgData name="Vlach Radek" userId="a1d86696-4522-430c-a14c-c70f16c75e14" providerId="ADAL" clId="{2448ABD0-248B-4890-A7A6-607AF5C5C088}" dt="2023-02-20T13:59:55.227" v="242" actId="20577"/>
          <ac:spMkLst>
            <pc:docMk/>
            <pc:sldMk cId="249806917" sldId="291"/>
            <ac:spMk id="5" creationId="{DAC4AE2C-9109-4FCD-9F03-C96EE35A693E}"/>
          </ac:spMkLst>
        </pc:spChg>
      </pc:sldChg>
      <pc:sldChg chg="addSp delSp modSp new mod ord">
        <pc:chgData name="Vlach Radek" userId="a1d86696-4522-430c-a14c-c70f16c75e14" providerId="ADAL" clId="{2448ABD0-248B-4890-A7A6-607AF5C5C088}" dt="2023-02-20T13:57:12.338" v="174"/>
        <pc:sldMkLst>
          <pc:docMk/>
          <pc:sldMk cId="1277602699" sldId="292"/>
        </pc:sldMkLst>
        <pc:spChg chg="mod">
          <ac:chgData name="Vlach Radek" userId="a1d86696-4522-430c-a14c-c70f16c75e14" providerId="ADAL" clId="{2448ABD0-248B-4890-A7A6-607AF5C5C088}" dt="2023-02-20T13:46:43.162" v="127" actId="20577"/>
          <ac:spMkLst>
            <pc:docMk/>
            <pc:sldMk cId="1277602699" sldId="292"/>
            <ac:spMk id="2" creationId="{4B2EC474-F748-B437-DFC3-80C4DAA3689B}"/>
          </ac:spMkLst>
        </pc:spChg>
        <pc:spChg chg="del mod">
          <ac:chgData name="Vlach Radek" userId="a1d86696-4522-430c-a14c-c70f16c75e14" providerId="ADAL" clId="{2448ABD0-248B-4890-A7A6-607AF5C5C088}" dt="2023-02-20T13:55:15.898" v="129" actId="478"/>
          <ac:spMkLst>
            <pc:docMk/>
            <pc:sldMk cId="1277602699" sldId="292"/>
            <ac:spMk id="3" creationId="{0ADC33AB-F1C4-20C7-C109-1AF15D3FDC40}"/>
          </ac:spMkLst>
        </pc:spChg>
        <pc:picChg chg="add mod">
          <ac:chgData name="Vlach Radek" userId="a1d86696-4522-430c-a14c-c70f16c75e14" providerId="ADAL" clId="{2448ABD0-248B-4890-A7A6-607AF5C5C088}" dt="2023-02-20T13:55:51.160" v="169" actId="1038"/>
          <ac:picMkLst>
            <pc:docMk/>
            <pc:sldMk cId="1277602699" sldId="292"/>
            <ac:picMk id="6" creationId="{CF2F5F60-97E2-A0CC-F7E8-B04FC2BEED20}"/>
          </ac:picMkLst>
        </pc:picChg>
      </pc:sldChg>
      <pc:sldChg chg="new del">
        <pc:chgData name="Vlach Radek" userId="a1d86696-4522-430c-a14c-c70f16c75e14" providerId="ADAL" clId="{2448ABD0-248B-4890-A7A6-607AF5C5C088}" dt="2023-02-20T13:41:58.596" v="47" actId="47"/>
        <pc:sldMkLst>
          <pc:docMk/>
          <pc:sldMk cId="3950752861" sldId="292"/>
        </pc:sldMkLst>
      </pc:sldChg>
    </pc:docChg>
  </pc:docChgLst>
</pc:chgInfo>
</file>

<file path=ppt/comments/modernComment_11E_14BD3DC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4FD5FE-C113-422C-88B5-E004EDF05ADD}" authorId="{D2472D1F-74F7-0DF2-EF96-691BFF32B62A}" status="resolved" created="2023-02-17T10:44:37.673" complete="100000">
    <pc:sldMkLst xmlns:pc="http://schemas.microsoft.com/office/powerpoint/2013/main/command">
      <pc:docMk/>
      <pc:sldMk cId="347946432" sldId="286"/>
    </pc:sldMkLst>
    <p188:txBody>
      <a:bodyPr/>
      <a:lstStyle/>
      <a:p>
        <a:r>
          <a:rPr lang="cs-CZ"/>
          <a:t>[@Vlach Radek] Osobně bych spojil na jeden slide s tím přechozím a jen bodově, to je podle mě spíše na ukázka/popis...</a:t>
        </a:r>
      </a:p>
    </p188:txBody>
  </p188:cm>
</p188:cmLst>
</file>

<file path=ppt/comments/modernComment_11F_A2D7694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75E1A1-5FAC-4DC7-AFCC-FCE5292DC747}" authorId="{D2472D1F-74F7-0DF2-EF96-691BFF32B62A}" status="resolved" created="2023-02-17T10:43:14.575" complete="100000">
    <pc:sldMkLst xmlns:pc="http://schemas.microsoft.com/office/powerpoint/2013/main/command">
      <pc:docMk/>
      <pc:sldMk cId="2732026185" sldId="287"/>
    </pc:sldMkLst>
    <p188:txBody>
      <a:bodyPr/>
      <a:lstStyle/>
      <a:p>
        <a:r>
          <a:rPr lang="cs-CZ"/>
          <a:t>[@Vlach Radek] tento slide mi nic neříká,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ED2CA-0401-4C25-9F91-5BEAB57F0166}" type="doc">
      <dgm:prSet loTypeId="urn:microsoft.com/office/officeart/2005/8/layout/list1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1C0F811A-E3F7-4181-A3CD-5B0B7285B720}">
      <dgm:prSet/>
      <dgm:spPr/>
      <dgm:t>
        <a:bodyPr/>
        <a:lstStyle/>
        <a:p>
          <a:r>
            <a:rPr lang="cs-CZ" dirty="0"/>
            <a:t>Co chci</a:t>
          </a:r>
          <a:r>
            <a:rPr lang="cs-CZ" dirty="0">
              <a:latin typeface="Calibri Light" panose="020F0302020204030204"/>
            </a:rPr>
            <a:t>?</a:t>
          </a:r>
          <a:r>
            <a:rPr lang="cs-CZ" dirty="0"/>
            <a:t> : </a:t>
          </a:r>
          <a:r>
            <a:rPr lang="cs-CZ" dirty="0">
              <a:latin typeface="Calibri Light" panose="020F0302020204030204"/>
            </a:rPr>
            <a:t>Evidovat</a:t>
          </a:r>
          <a:r>
            <a:rPr lang="cs-CZ" dirty="0"/>
            <a:t> HW</a:t>
          </a:r>
          <a:endParaRPr lang="en-US" dirty="0"/>
        </a:p>
      </dgm:t>
    </dgm:pt>
    <dgm:pt modelId="{41774B2B-AA45-4AEF-8C24-A58FB3A61007}" type="parTrans" cxnId="{BA5DD54D-62DF-4AD5-B20C-F3FD49F49E63}">
      <dgm:prSet/>
      <dgm:spPr/>
      <dgm:t>
        <a:bodyPr/>
        <a:lstStyle/>
        <a:p>
          <a:endParaRPr lang="en-US"/>
        </a:p>
      </dgm:t>
    </dgm:pt>
    <dgm:pt modelId="{2AB97D75-DCCB-4E6E-A394-D9E5AF0FB925}" type="sibTrans" cxnId="{BA5DD54D-62DF-4AD5-B20C-F3FD49F49E63}">
      <dgm:prSet/>
      <dgm:spPr/>
      <dgm:t>
        <a:bodyPr/>
        <a:lstStyle/>
        <a:p>
          <a:endParaRPr lang="en-US"/>
        </a:p>
      </dgm:t>
    </dgm:pt>
    <dgm:pt modelId="{266811B9-5CE5-47E0-87D8-7D9AF77F5A43}">
      <dgm:prSet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Jaké informace </a:t>
          </a:r>
          <a:r>
            <a:rPr lang="cs-CZ" dirty="0"/>
            <a:t>chci evidovat</a:t>
          </a:r>
          <a:r>
            <a:rPr lang="cs-CZ" dirty="0">
              <a:latin typeface="Calibri Light" panose="020F0302020204030204"/>
            </a:rPr>
            <a:t>?:</a:t>
          </a:r>
          <a:endParaRPr lang="en-US" dirty="0"/>
        </a:p>
      </dgm:t>
    </dgm:pt>
    <dgm:pt modelId="{6EC484F8-F0AB-43B8-85FB-E2A49F85D67F}" type="parTrans" cxnId="{A39B3B9E-0B11-4EFC-925E-510AE60831C9}">
      <dgm:prSet/>
      <dgm:spPr/>
      <dgm:t>
        <a:bodyPr/>
        <a:lstStyle/>
        <a:p>
          <a:endParaRPr lang="en-US"/>
        </a:p>
      </dgm:t>
    </dgm:pt>
    <dgm:pt modelId="{786CB458-75DC-46F9-9E26-2090CC6689EE}" type="sibTrans" cxnId="{A39B3B9E-0B11-4EFC-925E-510AE60831C9}">
      <dgm:prSet/>
      <dgm:spPr/>
      <dgm:t>
        <a:bodyPr/>
        <a:lstStyle/>
        <a:p>
          <a:endParaRPr lang="en-US"/>
        </a:p>
      </dgm:t>
    </dgm:pt>
    <dgm:pt modelId="{C335006F-E759-4516-9E4C-C2EA37A00C3A}">
      <dgm:prSet/>
      <dgm:spPr/>
      <dgm:t>
        <a:bodyPr/>
        <a:lstStyle/>
        <a:p>
          <a:r>
            <a:rPr lang="cs-CZ" dirty="0"/>
            <a:t>DHM</a:t>
          </a:r>
          <a:endParaRPr lang="en-US" dirty="0"/>
        </a:p>
      </dgm:t>
    </dgm:pt>
    <dgm:pt modelId="{154C205C-8CF7-4BDC-ABDD-DD4E2D0C612C}" type="parTrans" cxnId="{062B11CA-2884-4AA1-879B-E2795DFC2C33}">
      <dgm:prSet/>
      <dgm:spPr/>
      <dgm:t>
        <a:bodyPr/>
        <a:lstStyle/>
        <a:p>
          <a:endParaRPr lang="en-US"/>
        </a:p>
      </dgm:t>
    </dgm:pt>
    <dgm:pt modelId="{A5910FF9-C146-493A-82DF-28733B61C503}" type="sibTrans" cxnId="{062B11CA-2884-4AA1-879B-E2795DFC2C33}">
      <dgm:prSet/>
      <dgm:spPr/>
      <dgm:t>
        <a:bodyPr/>
        <a:lstStyle/>
        <a:p>
          <a:endParaRPr lang="en-US"/>
        </a:p>
      </dgm:t>
    </dgm:pt>
    <dgm:pt modelId="{E7F0CB36-AC84-453E-8003-B1822A7F0C41}">
      <dgm:prSet/>
      <dgm:spPr/>
      <dgm:t>
        <a:bodyPr/>
        <a:lstStyle/>
        <a:p>
          <a:r>
            <a:rPr lang="cs-CZ" dirty="0" err="1"/>
            <a:t>č.kanceláře</a:t>
          </a:r>
          <a:endParaRPr lang="en-US" dirty="0" err="1"/>
        </a:p>
      </dgm:t>
    </dgm:pt>
    <dgm:pt modelId="{87D50E2E-81E5-4BAF-983E-3D24F55E7B79}" type="parTrans" cxnId="{6D06C7F9-5C30-44A7-993B-DFA3146EAA6D}">
      <dgm:prSet/>
      <dgm:spPr/>
      <dgm:t>
        <a:bodyPr/>
        <a:lstStyle/>
        <a:p>
          <a:endParaRPr lang="en-US"/>
        </a:p>
      </dgm:t>
    </dgm:pt>
    <dgm:pt modelId="{2EE18A96-9AAA-4FA0-88F6-C91C5D6C4CAA}" type="sibTrans" cxnId="{6D06C7F9-5C30-44A7-993B-DFA3146EAA6D}">
      <dgm:prSet/>
      <dgm:spPr/>
      <dgm:t>
        <a:bodyPr/>
        <a:lstStyle/>
        <a:p>
          <a:endParaRPr lang="en-US"/>
        </a:p>
      </dgm:t>
    </dgm:pt>
    <dgm:pt modelId="{A9052828-7460-42C5-BD2C-FC66EC1E00F4}">
      <dgm:prSet/>
      <dgm:spPr/>
      <dgm:t>
        <a:bodyPr/>
        <a:lstStyle/>
        <a:p>
          <a:r>
            <a:rPr lang="cs-CZ" dirty="0"/>
            <a:t>kdo převzal</a:t>
          </a:r>
          <a:endParaRPr lang="en-US" dirty="0"/>
        </a:p>
      </dgm:t>
    </dgm:pt>
    <dgm:pt modelId="{783EE950-D469-4D21-9E00-DCE561DD1E91}" type="parTrans" cxnId="{9F7192CB-A409-4FA2-B0D1-E48E0F11CA82}">
      <dgm:prSet/>
      <dgm:spPr/>
      <dgm:t>
        <a:bodyPr/>
        <a:lstStyle/>
        <a:p>
          <a:endParaRPr lang="en-US"/>
        </a:p>
      </dgm:t>
    </dgm:pt>
    <dgm:pt modelId="{58870D62-D1E4-40BB-9E3E-3D4928D6DFEB}" type="sibTrans" cxnId="{9F7192CB-A409-4FA2-B0D1-E48E0F11CA82}">
      <dgm:prSet/>
      <dgm:spPr/>
      <dgm:t>
        <a:bodyPr/>
        <a:lstStyle/>
        <a:p>
          <a:endParaRPr lang="en-US"/>
        </a:p>
      </dgm:t>
    </dgm:pt>
    <dgm:pt modelId="{555D13BA-B84B-4A49-BB2A-E95948E6BFF4}">
      <dgm:prSet/>
      <dgm:spPr/>
      <dgm:t>
        <a:bodyPr/>
        <a:lstStyle/>
        <a:p>
          <a:r>
            <a:rPr lang="cs-CZ" dirty="0"/>
            <a:t>datum dodání</a:t>
          </a:r>
          <a:endParaRPr lang="en-US" dirty="0"/>
        </a:p>
      </dgm:t>
    </dgm:pt>
    <dgm:pt modelId="{B25FFF96-1CA9-4167-BE08-C00C11047035}" type="parTrans" cxnId="{9D8C3AB1-037A-4BDA-BF09-E74B9356A223}">
      <dgm:prSet/>
      <dgm:spPr/>
      <dgm:t>
        <a:bodyPr/>
        <a:lstStyle/>
        <a:p>
          <a:endParaRPr lang="en-US"/>
        </a:p>
      </dgm:t>
    </dgm:pt>
    <dgm:pt modelId="{2A656956-B8F3-43FB-A649-775783D14317}" type="sibTrans" cxnId="{9D8C3AB1-037A-4BDA-BF09-E74B9356A223}">
      <dgm:prSet/>
      <dgm:spPr/>
      <dgm:t>
        <a:bodyPr/>
        <a:lstStyle/>
        <a:p>
          <a:endParaRPr lang="en-US"/>
        </a:p>
      </dgm:t>
    </dgm:pt>
    <dgm:pt modelId="{E8664331-4955-4D2F-87F5-DAF421AC609C}">
      <dgm:prSet/>
      <dgm:spPr/>
      <dgm:t>
        <a:bodyPr/>
        <a:lstStyle/>
        <a:p>
          <a:r>
            <a:rPr lang="cs-CZ" dirty="0"/>
            <a:t>záruka v letech</a:t>
          </a:r>
          <a:endParaRPr lang="en-US" dirty="0"/>
        </a:p>
      </dgm:t>
    </dgm:pt>
    <dgm:pt modelId="{9009BFE4-FE68-488E-8D49-7DC732DDFCDD}" type="parTrans" cxnId="{F3E5E2C3-EE68-4CFA-9B8E-A585E1828958}">
      <dgm:prSet/>
      <dgm:spPr/>
      <dgm:t>
        <a:bodyPr/>
        <a:lstStyle/>
        <a:p>
          <a:endParaRPr lang="en-US"/>
        </a:p>
      </dgm:t>
    </dgm:pt>
    <dgm:pt modelId="{FC2049A8-D5B4-4ED0-8921-1C49751D6890}" type="sibTrans" cxnId="{F3E5E2C3-EE68-4CFA-9B8E-A585E1828958}">
      <dgm:prSet/>
      <dgm:spPr/>
      <dgm:t>
        <a:bodyPr/>
        <a:lstStyle/>
        <a:p>
          <a:endParaRPr lang="en-US"/>
        </a:p>
      </dgm:t>
    </dgm:pt>
    <dgm:pt modelId="{991F0F92-B869-429F-8BB4-F9823239F0ED}">
      <dgm:prSet/>
      <dgm:spPr/>
      <dgm:t>
        <a:bodyPr/>
        <a:lstStyle/>
        <a:p>
          <a:r>
            <a:rPr lang="cs-CZ" dirty="0"/>
            <a:t>datum ukončení záruky počítané ze sloupce </a:t>
          </a:r>
          <a:r>
            <a:rPr lang="cs-CZ" dirty="0" err="1"/>
            <a:t>dodání+záruka</a:t>
          </a:r>
          <a:r>
            <a:rPr lang="cs-CZ" dirty="0"/>
            <a:t> s obarvením na červeno když vyprší</a:t>
          </a:r>
          <a:endParaRPr lang="en-US" dirty="0"/>
        </a:p>
      </dgm:t>
    </dgm:pt>
    <dgm:pt modelId="{0E42B903-4BA9-4DC3-AA7A-52BB6C84F875}" type="parTrans" cxnId="{FB59636E-57C2-46BE-B953-B67D6CBAB3D8}">
      <dgm:prSet/>
      <dgm:spPr/>
      <dgm:t>
        <a:bodyPr/>
        <a:lstStyle/>
        <a:p>
          <a:endParaRPr lang="en-US"/>
        </a:p>
      </dgm:t>
    </dgm:pt>
    <dgm:pt modelId="{5C266721-F781-4C8D-BD66-94FADFEF6EE4}" type="sibTrans" cxnId="{FB59636E-57C2-46BE-B953-B67D6CBAB3D8}">
      <dgm:prSet/>
      <dgm:spPr/>
      <dgm:t>
        <a:bodyPr/>
        <a:lstStyle/>
        <a:p>
          <a:endParaRPr lang="en-US"/>
        </a:p>
      </dgm:t>
    </dgm:pt>
    <dgm:pt modelId="{D8184932-F7B7-4F00-8EF4-240FAE2F19FE}">
      <dgm:prSet/>
      <dgm:spPr/>
      <dgm:t>
        <a:bodyPr/>
        <a:lstStyle/>
        <a:p>
          <a:r>
            <a:rPr lang="cs-CZ" dirty="0"/>
            <a:t>dodavatel- volba/číselník</a:t>
          </a:r>
          <a:endParaRPr lang="en-US" dirty="0"/>
        </a:p>
      </dgm:t>
    </dgm:pt>
    <dgm:pt modelId="{3B4E8C3B-3641-44B9-B960-345C269A5490}" type="parTrans" cxnId="{F997E77A-575A-42B7-859E-D5BD1056291A}">
      <dgm:prSet/>
      <dgm:spPr/>
      <dgm:t>
        <a:bodyPr/>
        <a:lstStyle/>
        <a:p>
          <a:endParaRPr lang="en-US"/>
        </a:p>
      </dgm:t>
    </dgm:pt>
    <dgm:pt modelId="{58B3CA1E-9828-43D1-AD32-49504B39B71D}" type="sibTrans" cxnId="{F997E77A-575A-42B7-859E-D5BD1056291A}">
      <dgm:prSet/>
      <dgm:spPr/>
      <dgm:t>
        <a:bodyPr/>
        <a:lstStyle/>
        <a:p>
          <a:endParaRPr lang="en-US"/>
        </a:p>
      </dgm:t>
    </dgm:pt>
    <dgm:pt modelId="{F8AC866F-9D1A-4080-8EC0-BBAE49645EF2}">
      <dgm:prSet/>
      <dgm:spPr/>
      <dgm:t>
        <a:bodyPr/>
        <a:lstStyle/>
        <a:p>
          <a:r>
            <a:rPr lang="cs-CZ" dirty="0"/>
            <a:t>dodavatel email</a:t>
          </a:r>
          <a:endParaRPr lang="en-US" dirty="0"/>
        </a:p>
      </dgm:t>
    </dgm:pt>
    <dgm:pt modelId="{4C34B4BD-A10E-47D8-AD58-680A62C055EA}" type="parTrans" cxnId="{7DFCC460-8304-43B9-B90F-AAC335D8E726}">
      <dgm:prSet/>
      <dgm:spPr/>
      <dgm:t>
        <a:bodyPr/>
        <a:lstStyle/>
        <a:p>
          <a:endParaRPr lang="en-US"/>
        </a:p>
      </dgm:t>
    </dgm:pt>
    <dgm:pt modelId="{7C2EB4CE-7413-4BA2-8387-15C63CE5C0FF}" type="sibTrans" cxnId="{7DFCC460-8304-43B9-B90F-AAC335D8E726}">
      <dgm:prSet/>
      <dgm:spPr/>
      <dgm:t>
        <a:bodyPr/>
        <a:lstStyle/>
        <a:p>
          <a:endParaRPr lang="en-US"/>
        </a:p>
      </dgm:t>
    </dgm:pt>
    <dgm:pt modelId="{1D5CE7EE-2A71-48DD-A860-8263F961770B}" type="pres">
      <dgm:prSet presAssocID="{0CEED2CA-0401-4C25-9F91-5BEAB57F0166}" presName="linear" presStyleCnt="0">
        <dgm:presLayoutVars>
          <dgm:dir/>
          <dgm:animLvl val="lvl"/>
          <dgm:resizeHandles val="exact"/>
        </dgm:presLayoutVars>
      </dgm:prSet>
      <dgm:spPr/>
    </dgm:pt>
    <dgm:pt modelId="{741D7223-B94D-47DD-B35C-EA0256E4A705}" type="pres">
      <dgm:prSet presAssocID="{1C0F811A-E3F7-4181-A3CD-5B0B7285B720}" presName="parentLin" presStyleCnt="0"/>
      <dgm:spPr/>
    </dgm:pt>
    <dgm:pt modelId="{74B32D64-DAD1-4C8B-9A03-3E55FA8F5896}" type="pres">
      <dgm:prSet presAssocID="{1C0F811A-E3F7-4181-A3CD-5B0B7285B720}" presName="parentLeftMargin" presStyleLbl="node1" presStyleIdx="0" presStyleCnt="2"/>
      <dgm:spPr/>
    </dgm:pt>
    <dgm:pt modelId="{91992EB9-823A-4530-A2FA-5447EA48E645}" type="pres">
      <dgm:prSet presAssocID="{1C0F811A-E3F7-4181-A3CD-5B0B7285B72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0425977-46DF-404C-88B2-D49A03785DAD}" type="pres">
      <dgm:prSet presAssocID="{1C0F811A-E3F7-4181-A3CD-5B0B7285B720}" presName="negativeSpace" presStyleCnt="0"/>
      <dgm:spPr/>
    </dgm:pt>
    <dgm:pt modelId="{377BB199-1CFC-4486-BC87-40AC3247E272}" type="pres">
      <dgm:prSet presAssocID="{1C0F811A-E3F7-4181-A3CD-5B0B7285B720}" presName="childText" presStyleLbl="conFgAcc1" presStyleIdx="0" presStyleCnt="2">
        <dgm:presLayoutVars>
          <dgm:bulletEnabled val="1"/>
        </dgm:presLayoutVars>
      </dgm:prSet>
      <dgm:spPr/>
    </dgm:pt>
    <dgm:pt modelId="{62F81B85-E14B-4712-9E9F-3445A612A894}" type="pres">
      <dgm:prSet presAssocID="{2AB97D75-DCCB-4E6E-A394-D9E5AF0FB925}" presName="spaceBetweenRectangles" presStyleCnt="0"/>
      <dgm:spPr/>
    </dgm:pt>
    <dgm:pt modelId="{51B1D050-39F0-4464-AC16-BF647ABE11B6}" type="pres">
      <dgm:prSet presAssocID="{266811B9-5CE5-47E0-87D8-7D9AF77F5A43}" presName="parentLin" presStyleCnt="0"/>
      <dgm:spPr/>
    </dgm:pt>
    <dgm:pt modelId="{5D3B4EBE-FD48-4ADE-80B2-04E3AC939310}" type="pres">
      <dgm:prSet presAssocID="{266811B9-5CE5-47E0-87D8-7D9AF77F5A43}" presName="parentLeftMargin" presStyleLbl="node1" presStyleIdx="0" presStyleCnt="2"/>
      <dgm:spPr/>
    </dgm:pt>
    <dgm:pt modelId="{3111D122-7B8E-4D98-BD90-06A5923A0A9B}" type="pres">
      <dgm:prSet presAssocID="{266811B9-5CE5-47E0-87D8-7D9AF77F5A4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F3ECA9F-2B0A-48A0-9192-ED2ABAB36DDC}" type="pres">
      <dgm:prSet presAssocID="{266811B9-5CE5-47E0-87D8-7D9AF77F5A43}" presName="negativeSpace" presStyleCnt="0"/>
      <dgm:spPr/>
    </dgm:pt>
    <dgm:pt modelId="{26542736-EFFC-4E77-BE06-89C29F61BB15}" type="pres">
      <dgm:prSet presAssocID="{266811B9-5CE5-47E0-87D8-7D9AF77F5A4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30C5E09-1636-4AE2-8CCB-6D5184B8435F}" type="presOf" srcId="{E8664331-4955-4D2F-87F5-DAF421AC609C}" destId="{26542736-EFFC-4E77-BE06-89C29F61BB15}" srcOrd="0" destOrd="4" presId="urn:microsoft.com/office/officeart/2005/8/layout/list1"/>
    <dgm:cxn modelId="{0AE9E00B-F1E4-47FA-A851-738EAEC340DC}" type="presOf" srcId="{F8AC866F-9D1A-4080-8EC0-BBAE49645EF2}" destId="{26542736-EFFC-4E77-BE06-89C29F61BB15}" srcOrd="0" destOrd="7" presId="urn:microsoft.com/office/officeart/2005/8/layout/list1"/>
    <dgm:cxn modelId="{9442B322-52F4-4BBF-A2D6-A0F6C578107A}" type="presOf" srcId="{991F0F92-B869-429F-8BB4-F9823239F0ED}" destId="{26542736-EFFC-4E77-BE06-89C29F61BB15}" srcOrd="0" destOrd="5" presId="urn:microsoft.com/office/officeart/2005/8/layout/list1"/>
    <dgm:cxn modelId="{F11D6923-5EF2-4897-8CA8-9957C4DBF10A}" type="presOf" srcId="{E7F0CB36-AC84-453E-8003-B1822A7F0C41}" destId="{26542736-EFFC-4E77-BE06-89C29F61BB15}" srcOrd="0" destOrd="1" presId="urn:microsoft.com/office/officeart/2005/8/layout/list1"/>
    <dgm:cxn modelId="{C0BE142F-1A5C-48FC-AD50-3FC02C9C6482}" type="presOf" srcId="{1C0F811A-E3F7-4181-A3CD-5B0B7285B720}" destId="{74B32D64-DAD1-4C8B-9A03-3E55FA8F5896}" srcOrd="0" destOrd="0" presId="urn:microsoft.com/office/officeart/2005/8/layout/list1"/>
    <dgm:cxn modelId="{FB745435-52D3-4F04-8A5F-6E9F8599A67A}" type="presOf" srcId="{266811B9-5CE5-47E0-87D8-7D9AF77F5A43}" destId="{5D3B4EBE-FD48-4ADE-80B2-04E3AC939310}" srcOrd="0" destOrd="0" presId="urn:microsoft.com/office/officeart/2005/8/layout/list1"/>
    <dgm:cxn modelId="{5D0FDE3B-6D3B-4CBE-A19A-32C453D84355}" type="presOf" srcId="{1C0F811A-E3F7-4181-A3CD-5B0B7285B720}" destId="{91992EB9-823A-4530-A2FA-5447EA48E645}" srcOrd="1" destOrd="0" presId="urn:microsoft.com/office/officeart/2005/8/layout/list1"/>
    <dgm:cxn modelId="{4A37243D-B6DF-4512-AAEB-0CCE39D02D85}" type="presOf" srcId="{C335006F-E759-4516-9E4C-C2EA37A00C3A}" destId="{26542736-EFFC-4E77-BE06-89C29F61BB15}" srcOrd="0" destOrd="0" presId="urn:microsoft.com/office/officeart/2005/8/layout/list1"/>
    <dgm:cxn modelId="{7DFCC460-8304-43B9-B90F-AAC335D8E726}" srcId="{266811B9-5CE5-47E0-87D8-7D9AF77F5A43}" destId="{F8AC866F-9D1A-4080-8EC0-BBAE49645EF2}" srcOrd="7" destOrd="0" parTransId="{4C34B4BD-A10E-47D8-AD58-680A62C055EA}" sibTransId="{7C2EB4CE-7413-4BA2-8387-15C63CE5C0FF}"/>
    <dgm:cxn modelId="{BA5DD54D-62DF-4AD5-B20C-F3FD49F49E63}" srcId="{0CEED2CA-0401-4C25-9F91-5BEAB57F0166}" destId="{1C0F811A-E3F7-4181-A3CD-5B0B7285B720}" srcOrd="0" destOrd="0" parTransId="{41774B2B-AA45-4AEF-8C24-A58FB3A61007}" sibTransId="{2AB97D75-DCCB-4E6E-A394-D9E5AF0FB925}"/>
    <dgm:cxn modelId="{FB59636E-57C2-46BE-B953-B67D6CBAB3D8}" srcId="{266811B9-5CE5-47E0-87D8-7D9AF77F5A43}" destId="{991F0F92-B869-429F-8BB4-F9823239F0ED}" srcOrd="5" destOrd="0" parTransId="{0E42B903-4BA9-4DC3-AA7A-52BB6C84F875}" sibTransId="{5C266721-F781-4C8D-BD66-94FADFEF6EE4}"/>
    <dgm:cxn modelId="{A8032172-A47C-4DE7-AD07-8292F564C805}" type="presOf" srcId="{D8184932-F7B7-4F00-8EF4-240FAE2F19FE}" destId="{26542736-EFFC-4E77-BE06-89C29F61BB15}" srcOrd="0" destOrd="6" presId="urn:microsoft.com/office/officeart/2005/8/layout/list1"/>
    <dgm:cxn modelId="{F997E77A-575A-42B7-859E-D5BD1056291A}" srcId="{266811B9-5CE5-47E0-87D8-7D9AF77F5A43}" destId="{D8184932-F7B7-4F00-8EF4-240FAE2F19FE}" srcOrd="6" destOrd="0" parTransId="{3B4E8C3B-3641-44B9-B960-345C269A5490}" sibTransId="{58B3CA1E-9828-43D1-AD32-49504B39B71D}"/>
    <dgm:cxn modelId="{5A293081-E4C7-49F4-94BC-313FE2EF5586}" type="presOf" srcId="{555D13BA-B84B-4A49-BB2A-E95948E6BFF4}" destId="{26542736-EFFC-4E77-BE06-89C29F61BB15}" srcOrd="0" destOrd="3" presId="urn:microsoft.com/office/officeart/2005/8/layout/list1"/>
    <dgm:cxn modelId="{A39B3B9E-0B11-4EFC-925E-510AE60831C9}" srcId="{0CEED2CA-0401-4C25-9F91-5BEAB57F0166}" destId="{266811B9-5CE5-47E0-87D8-7D9AF77F5A43}" srcOrd="1" destOrd="0" parTransId="{6EC484F8-F0AB-43B8-85FB-E2A49F85D67F}" sibTransId="{786CB458-75DC-46F9-9E26-2090CC6689EE}"/>
    <dgm:cxn modelId="{9D8C3AB1-037A-4BDA-BF09-E74B9356A223}" srcId="{266811B9-5CE5-47E0-87D8-7D9AF77F5A43}" destId="{555D13BA-B84B-4A49-BB2A-E95948E6BFF4}" srcOrd="3" destOrd="0" parTransId="{B25FFF96-1CA9-4167-BE08-C00C11047035}" sibTransId="{2A656956-B8F3-43FB-A649-775783D14317}"/>
    <dgm:cxn modelId="{51C00BB9-E0AD-4FB5-8DE8-DD1140AD10D3}" type="presOf" srcId="{266811B9-5CE5-47E0-87D8-7D9AF77F5A43}" destId="{3111D122-7B8E-4D98-BD90-06A5923A0A9B}" srcOrd="1" destOrd="0" presId="urn:microsoft.com/office/officeart/2005/8/layout/list1"/>
    <dgm:cxn modelId="{F3E5E2C3-EE68-4CFA-9B8E-A585E1828958}" srcId="{266811B9-5CE5-47E0-87D8-7D9AF77F5A43}" destId="{E8664331-4955-4D2F-87F5-DAF421AC609C}" srcOrd="4" destOrd="0" parTransId="{9009BFE4-FE68-488E-8D49-7DC732DDFCDD}" sibTransId="{FC2049A8-D5B4-4ED0-8921-1C49751D6890}"/>
    <dgm:cxn modelId="{062B11CA-2884-4AA1-879B-E2795DFC2C33}" srcId="{266811B9-5CE5-47E0-87D8-7D9AF77F5A43}" destId="{C335006F-E759-4516-9E4C-C2EA37A00C3A}" srcOrd="0" destOrd="0" parTransId="{154C205C-8CF7-4BDC-ABDD-DD4E2D0C612C}" sibTransId="{A5910FF9-C146-493A-82DF-28733B61C503}"/>
    <dgm:cxn modelId="{9F7192CB-A409-4FA2-B0D1-E48E0F11CA82}" srcId="{266811B9-5CE5-47E0-87D8-7D9AF77F5A43}" destId="{A9052828-7460-42C5-BD2C-FC66EC1E00F4}" srcOrd="2" destOrd="0" parTransId="{783EE950-D469-4D21-9E00-DCE561DD1E91}" sibTransId="{58870D62-D1E4-40BB-9E3E-3D4928D6DFEB}"/>
    <dgm:cxn modelId="{6841CFD1-80BA-4E8D-A30B-BA363CE2CF76}" type="presOf" srcId="{A9052828-7460-42C5-BD2C-FC66EC1E00F4}" destId="{26542736-EFFC-4E77-BE06-89C29F61BB15}" srcOrd="0" destOrd="2" presId="urn:microsoft.com/office/officeart/2005/8/layout/list1"/>
    <dgm:cxn modelId="{0F4105E9-CF87-4AB5-9DB0-35F87A9F49FA}" type="presOf" srcId="{0CEED2CA-0401-4C25-9F91-5BEAB57F0166}" destId="{1D5CE7EE-2A71-48DD-A860-8263F961770B}" srcOrd="0" destOrd="0" presId="urn:microsoft.com/office/officeart/2005/8/layout/list1"/>
    <dgm:cxn modelId="{6D06C7F9-5C30-44A7-993B-DFA3146EAA6D}" srcId="{266811B9-5CE5-47E0-87D8-7D9AF77F5A43}" destId="{E7F0CB36-AC84-453E-8003-B1822A7F0C41}" srcOrd="1" destOrd="0" parTransId="{87D50E2E-81E5-4BAF-983E-3D24F55E7B79}" sibTransId="{2EE18A96-9AAA-4FA0-88F6-C91C5D6C4CAA}"/>
    <dgm:cxn modelId="{5E0FD9FB-D4CA-4A0B-82D3-A81AFF70AE4B}" type="presParOf" srcId="{1D5CE7EE-2A71-48DD-A860-8263F961770B}" destId="{741D7223-B94D-47DD-B35C-EA0256E4A705}" srcOrd="0" destOrd="0" presId="urn:microsoft.com/office/officeart/2005/8/layout/list1"/>
    <dgm:cxn modelId="{6D85B4E9-F2A1-49E9-80E7-1AFA7C06861C}" type="presParOf" srcId="{741D7223-B94D-47DD-B35C-EA0256E4A705}" destId="{74B32D64-DAD1-4C8B-9A03-3E55FA8F5896}" srcOrd="0" destOrd="0" presId="urn:microsoft.com/office/officeart/2005/8/layout/list1"/>
    <dgm:cxn modelId="{CAA9FC4E-1912-4B10-B153-9140EC6DDABA}" type="presParOf" srcId="{741D7223-B94D-47DD-B35C-EA0256E4A705}" destId="{91992EB9-823A-4530-A2FA-5447EA48E645}" srcOrd="1" destOrd="0" presId="urn:microsoft.com/office/officeart/2005/8/layout/list1"/>
    <dgm:cxn modelId="{7125CC87-33B0-47B2-8503-8C3AAC09DAC0}" type="presParOf" srcId="{1D5CE7EE-2A71-48DD-A860-8263F961770B}" destId="{F0425977-46DF-404C-88B2-D49A03785DAD}" srcOrd="1" destOrd="0" presId="urn:microsoft.com/office/officeart/2005/8/layout/list1"/>
    <dgm:cxn modelId="{5D1B102C-C1C0-497F-A857-F4B3D29B09F3}" type="presParOf" srcId="{1D5CE7EE-2A71-48DD-A860-8263F961770B}" destId="{377BB199-1CFC-4486-BC87-40AC3247E272}" srcOrd="2" destOrd="0" presId="urn:microsoft.com/office/officeart/2005/8/layout/list1"/>
    <dgm:cxn modelId="{C4057D18-41EC-4D94-9625-5F66D2A9424B}" type="presParOf" srcId="{1D5CE7EE-2A71-48DD-A860-8263F961770B}" destId="{62F81B85-E14B-4712-9E9F-3445A612A894}" srcOrd="3" destOrd="0" presId="urn:microsoft.com/office/officeart/2005/8/layout/list1"/>
    <dgm:cxn modelId="{A8F64F9B-4554-4AAA-BD67-79FB859BA633}" type="presParOf" srcId="{1D5CE7EE-2A71-48DD-A860-8263F961770B}" destId="{51B1D050-39F0-4464-AC16-BF647ABE11B6}" srcOrd="4" destOrd="0" presId="urn:microsoft.com/office/officeart/2005/8/layout/list1"/>
    <dgm:cxn modelId="{805075D3-3E75-46A8-A548-57D665D41CEF}" type="presParOf" srcId="{51B1D050-39F0-4464-AC16-BF647ABE11B6}" destId="{5D3B4EBE-FD48-4ADE-80B2-04E3AC939310}" srcOrd="0" destOrd="0" presId="urn:microsoft.com/office/officeart/2005/8/layout/list1"/>
    <dgm:cxn modelId="{5A89AC86-1239-47A4-9A09-22C6CFAD3A26}" type="presParOf" srcId="{51B1D050-39F0-4464-AC16-BF647ABE11B6}" destId="{3111D122-7B8E-4D98-BD90-06A5923A0A9B}" srcOrd="1" destOrd="0" presId="urn:microsoft.com/office/officeart/2005/8/layout/list1"/>
    <dgm:cxn modelId="{0BFDF9EB-2840-4141-AA1C-1B7A70D751D5}" type="presParOf" srcId="{1D5CE7EE-2A71-48DD-A860-8263F961770B}" destId="{3F3ECA9F-2B0A-48A0-9192-ED2ABAB36DDC}" srcOrd="5" destOrd="0" presId="urn:microsoft.com/office/officeart/2005/8/layout/list1"/>
    <dgm:cxn modelId="{5577294C-E9D4-472B-B76E-349A5F5126D3}" type="presParOf" srcId="{1D5CE7EE-2A71-48DD-A860-8263F961770B}" destId="{26542736-EFFC-4E77-BE06-89C29F61BB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3B158-7FD7-4499-A929-9474D1C8F613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F089AEE-0F95-4B64-8281-F04660278A38}">
      <dgm:prSet/>
      <dgm:spPr/>
      <dgm:t>
        <a:bodyPr/>
        <a:lstStyle/>
        <a:p>
          <a:r>
            <a:rPr lang="cs-CZ" dirty="0"/>
            <a:t>I když je </a:t>
          </a:r>
          <a:r>
            <a:rPr lang="cs-CZ" dirty="0">
              <a:latin typeface="Calibri Light" panose="020F0302020204030204"/>
            </a:rPr>
            <a:t>SharePoint</a:t>
          </a:r>
          <a:r>
            <a:rPr lang="cs-CZ" dirty="0"/>
            <a:t> silný nástroj, zjednodušujte a optimalizujte</a:t>
          </a:r>
          <a:endParaRPr lang="en-US" dirty="0"/>
        </a:p>
      </dgm:t>
    </dgm:pt>
    <dgm:pt modelId="{F3BB412E-CB04-4051-B285-AC3D7A0B17CC}" type="parTrans" cxnId="{84F9B4BA-FC4B-4520-8FBE-5EC8B1701493}">
      <dgm:prSet/>
      <dgm:spPr/>
      <dgm:t>
        <a:bodyPr/>
        <a:lstStyle/>
        <a:p>
          <a:endParaRPr lang="en-US"/>
        </a:p>
      </dgm:t>
    </dgm:pt>
    <dgm:pt modelId="{A294BAC4-707F-42C9-80EA-B79FDD98B69E}" type="sibTrans" cxnId="{84F9B4BA-FC4B-4520-8FBE-5EC8B1701493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B7BA52BD-F7AE-4CB7-B91D-BE5C92912967}">
      <dgm:prSet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Nebojte se využít</a:t>
          </a:r>
          <a:r>
            <a:rPr lang="cs-CZ" dirty="0"/>
            <a:t> provázanosti aplikací M365</a:t>
          </a:r>
          <a:endParaRPr lang="en-US" dirty="0"/>
        </a:p>
      </dgm:t>
    </dgm:pt>
    <dgm:pt modelId="{406FAD76-54EB-4D85-A620-6EE3A8503157}" type="parTrans" cxnId="{2C0D1F16-6AB9-484E-88E5-88EEC2C28643}">
      <dgm:prSet/>
      <dgm:spPr/>
      <dgm:t>
        <a:bodyPr/>
        <a:lstStyle/>
        <a:p>
          <a:endParaRPr lang="en-US"/>
        </a:p>
      </dgm:t>
    </dgm:pt>
    <dgm:pt modelId="{0D193E59-F2AC-4050-B7D1-AA32EBD8F1A3}" type="sibTrans" cxnId="{2C0D1F16-6AB9-484E-88E5-88EEC2C28643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AB248970-FF54-433F-A231-786C9A32CCB1}">
      <dgm:prSet/>
      <dgm:spPr/>
      <dgm:t>
        <a:bodyPr/>
        <a:lstStyle/>
        <a:p>
          <a:r>
            <a:rPr lang="cs-CZ" dirty="0" err="1"/>
            <a:t>PowerApps</a:t>
          </a:r>
          <a:r>
            <a:rPr lang="cs-CZ" dirty="0"/>
            <a:t> a </a:t>
          </a:r>
          <a:r>
            <a:rPr lang="cs-CZ" dirty="0" err="1"/>
            <a:t>PowerFlow</a:t>
          </a:r>
          <a:r>
            <a:rPr lang="cs-CZ" dirty="0"/>
            <a:t> použijte až jste si jisti, že máte data správně nastavena.</a:t>
          </a:r>
          <a:endParaRPr lang="en-US" dirty="0"/>
        </a:p>
      </dgm:t>
    </dgm:pt>
    <dgm:pt modelId="{36B67A5A-E9A4-43DF-A379-7965D7D70364}" type="parTrans" cxnId="{10FE0199-3E4F-4244-B922-5DD1B86E2347}">
      <dgm:prSet/>
      <dgm:spPr/>
      <dgm:t>
        <a:bodyPr/>
        <a:lstStyle/>
        <a:p>
          <a:endParaRPr lang="en-US"/>
        </a:p>
      </dgm:t>
    </dgm:pt>
    <dgm:pt modelId="{E0F21F6D-71D4-4E99-856A-03A92744459F}" type="sibTrans" cxnId="{10FE0199-3E4F-4244-B922-5DD1B86E2347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977E7CB3-919C-4089-924D-78C556B0FA05}">
      <dgm:prSet phldr="0"/>
      <dgm:spPr/>
      <dgm:t>
        <a:bodyPr/>
        <a:lstStyle/>
        <a:p>
          <a:pPr rtl="0"/>
          <a:r>
            <a:rPr lang="cs-CZ" dirty="0"/>
            <a:t>Při návrhu přemýšlejte</a:t>
          </a:r>
          <a:r>
            <a:rPr lang="cs-CZ" dirty="0">
              <a:latin typeface="Calibri Light" panose="020F0302020204030204"/>
            </a:rPr>
            <a:t> a pracujte</a:t>
          </a:r>
          <a:r>
            <a:rPr lang="cs-CZ" dirty="0"/>
            <a:t> jako vývojáři</a:t>
          </a:r>
          <a:endParaRPr lang="cs-CZ" dirty="0">
            <a:latin typeface="Calibri Light" panose="020F0302020204030204"/>
          </a:endParaRPr>
        </a:p>
      </dgm:t>
    </dgm:pt>
    <dgm:pt modelId="{081DE1D7-392E-4141-BDF4-BDA0B6FE9DBD}" type="parTrans" cxnId="{F0CE7A68-EC64-457C-A653-B8786CFE304F}">
      <dgm:prSet/>
      <dgm:spPr/>
    </dgm:pt>
    <dgm:pt modelId="{278CA03D-D625-4096-AECC-AC57BB181DE7}" type="sibTrans" cxnId="{F0CE7A68-EC64-457C-A653-B8786CFE304F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E2E27641-C765-4857-BB10-3B62DC0EA255}" type="pres">
      <dgm:prSet presAssocID="{E763B158-7FD7-4499-A929-9474D1C8F613}" presName="Name0" presStyleCnt="0">
        <dgm:presLayoutVars>
          <dgm:animLvl val="lvl"/>
          <dgm:resizeHandles val="exact"/>
        </dgm:presLayoutVars>
      </dgm:prSet>
      <dgm:spPr/>
    </dgm:pt>
    <dgm:pt modelId="{CE959050-0F9F-4F45-B557-314930E07000}" type="pres">
      <dgm:prSet presAssocID="{977E7CB3-919C-4089-924D-78C556B0FA05}" presName="compositeNode" presStyleCnt="0">
        <dgm:presLayoutVars>
          <dgm:bulletEnabled val="1"/>
        </dgm:presLayoutVars>
      </dgm:prSet>
      <dgm:spPr/>
    </dgm:pt>
    <dgm:pt modelId="{95E11B72-7703-4FF4-89C0-90D1BADFC960}" type="pres">
      <dgm:prSet presAssocID="{977E7CB3-919C-4089-924D-78C556B0FA05}" presName="bgRect" presStyleLbl="alignNode1" presStyleIdx="0" presStyleCnt="4"/>
      <dgm:spPr/>
    </dgm:pt>
    <dgm:pt modelId="{F3B84BFF-1A34-4B0C-B579-91DE7868B143}" type="pres">
      <dgm:prSet presAssocID="{278CA03D-D625-4096-AECC-AC57BB181DE7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2A54DCAC-BBC3-4096-94E8-AE73A0FB8976}" type="pres">
      <dgm:prSet presAssocID="{977E7CB3-919C-4089-924D-78C556B0FA05}" presName="nodeRect" presStyleLbl="alignNode1" presStyleIdx="0" presStyleCnt="4">
        <dgm:presLayoutVars>
          <dgm:bulletEnabled val="1"/>
        </dgm:presLayoutVars>
      </dgm:prSet>
      <dgm:spPr/>
    </dgm:pt>
    <dgm:pt modelId="{D112F2B5-D44D-4F14-BF21-BF25F7698326}" type="pres">
      <dgm:prSet presAssocID="{278CA03D-D625-4096-AECC-AC57BB181DE7}" presName="sibTrans" presStyleCnt="0"/>
      <dgm:spPr/>
    </dgm:pt>
    <dgm:pt modelId="{A0939614-4618-49F3-8486-76C9AD8F9D61}" type="pres">
      <dgm:prSet presAssocID="{5F089AEE-0F95-4B64-8281-F04660278A38}" presName="compositeNode" presStyleCnt="0">
        <dgm:presLayoutVars>
          <dgm:bulletEnabled val="1"/>
        </dgm:presLayoutVars>
      </dgm:prSet>
      <dgm:spPr/>
    </dgm:pt>
    <dgm:pt modelId="{8072EF7F-B1EA-426C-AC1C-2DE3FEC83611}" type="pres">
      <dgm:prSet presAssocID="{5F089AEE-0F95-4B64-8281-F04660278A38}" presName="bgRect" presStyleLbl="alignNode1" presStyleIdx="1" presStyleCnt="4"/>
      <dgm:spPr/>
    </dgm:pt>
    <dgm:pt modelId="{4882BAF9-4949-4999-8C1C-6439E94A3AC7}" type="pres">
      <dgm:prSet presAssocID="{A294BAC4-707F-42C9-80EA-B79FDD98B69E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FC5E1436-7556-4D62-A6CD-4CCAC0F7FE63}" type="pres">
      <dgm:prSet presAssocID="{5F089AEE-0F95-4B64-8281-F04660278A38}" presName="nodeRect" presStyleLbl="alignNode1" presStyleIdx="1" presStyleCnt="4">
        <dgm:presLayoutVars>
          <dgm:bulletEnabled val="1"/>
        </dgm:presLayoutVars>
      </dgm:prSet>
      <dgm:spPr/>
    </dgm:pt>
    <dgm:pt modelId="{505BC858-D3A6-4088-A810-CFA7A290CDFE}" type="pres">
      <dgm:prSet presAssocID="{A294BAC4-707F-42C9-80EA-B79FDD98B69E}" presName="sibTrans" presStyleCnt="0"/>
      <dgm:spPr/>
    </dgm:pt>
    <dgm:pt modelId="{5D7AF125-7CBE-49C0-83B8-40854D37F621}" type="pres">
      <dgm:prSet presAssocID="{B7BA52BD-F7AE-4CB7-B91D-BE5C92912967}" presName="compositeNode" presStyleCnt="0">
        <dgm:presLayoutVars>
          <dgm:bulletEnabled val="1"/>
        </dgm:presLayoutVars>
      </dgm:prSet>
      <dgm:spPr/>
    </dgm:pt>
    <dgm:pt modelId="{48597D37-E0F5-4000-98E9-7B12982F57C6}" type="pres">
      <dgm:prSet presAssocID="{B7BA52BD-F7AE-4CB7-B91D-BE5C92912967}" presName="bgRect" presStyleLbl="alignNode1" presStyleIdx="2" presStyleCnt="4"/>
      <dgm:spPr/>
    </dgm:pt>
    <dgm:pt modelId="{F9EF4422-E4D1-45E2-BBF7-9836B0D42C48}" type="pres">
      <dgm:prSet presAssocID="{0D193E59-F2AC-4050-B7D1-AA32EBD8F1A3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763DEDFB-DF67-4F96-B260-240DA0ADED61}" type="pres">
      <dgm:prSet presAssocID="{B7BA52BD-F7AE-4CB7-B91D-BE5C92912967}" presName="nodeRect" presStyleLbl="alignNode1" presStyleIdx="2" presStyleCnt="4">
        <dgm:presLayoutVars>
          <dgm:bulletEnabled val="1"/>
        </dgm:presLayoutVars>
      </dgm:prSet>
      <dgm:spPr/>
    </dgm:pt>
    <dgm:pt modelId="{E5ED9395-2939-4BC7-B8DC-770FF39F3D48}" type="pres">
      <dgm:prSet presAssocID="{0D193E59-F2AC-4050-B7D1-AA32EBD8F1A3}" presName="sibTrans" presStyleCnt="0"/>
      <dgm:spPr/>
    </dgm:pt>
    <dgm:pt modelId="{E52BBAAF-77CC-4D59-85E8-71E65385D528}" type="pres">
      <dgm:prSet presAssocID="{AB248970-FF54-433F-A231-786C9A32CCB1}" presName="compositeNode" presStyleCnt="0">
        <dgm:presLayoutVars>
          <dgm:bulletEnabled val="1"/>
        </dgm:presLayoutVars>
      </dgm:prSet>
      <dgm:spPr/>
    </dgm:pt>
    <dgm:pt modelId="{2D2E9892-22E5-4EE5-A211-A4BEA1CC33B3}" type="pres">
      <dgm:prSet presAssocID="{AB248970-FF54-433F-A231-786C9A32CCB1}" presName="bgRect" presStyleLbl="alignNode1" presStyleIdx="3" presStyleCnt="4"/>
      <dgm:spPr/>
    </dgm:pt>
    <dgm:pt modelId="{EEACAC53-BD47-4938-B096-B312E88DD7CF}" type="pres">
      <dgm:prSet presAssocID="{E0F21F6D-71D4-4E99-856A-03A92744459F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B7743CA7-9950-4415-9FEA-C80E4741D3DA}" type="pres">
      <dgm:prSet presAssocID="{AB248970-FF54-433F-A231-786C9A32CCB1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62F18A0A-B4B3-4A89-8C89-BFE8AB3187D3}" type="presOf" srcId="{5F089AEE-0F95-4B64-8281-F04660278A38}" destId="{FC5E1436-7556-4D62-A6CD-4CCAC0F7FE63}" srcOrd="1" destOrd="0" presId="urn:microsoft.com/office/officeart/2016/7/layout/LinearBlockProcessNumbered"/>
    <dgm:cxn modelId="{20D2D40E-D9C6-47E7-9E08-D2D24DAD515A}" type="presOf" srcId="{977E7CB3-919C-4089-924D-78C556B0FA05}" destId="{95E11B72-7703-4FF4-89C0-90D1BADFC960}" srcOrd="0" destOrd="0" presId="urn:microsoft.com/office/officeart/2016/7/layout/LinearBlockProcessNumbered"/>
    <dgm:cxn modelId="{2C0D1F16-6AB9-484E-88E5-88EEC2C28643}" srcId="{E763B158-7FD7-4499-A929-9474D1C8F613}" destId="{B7BA52BD-F7AE-4CB7-B91D-BE5C92912967}" srcOrd="2" destOrd="0" parTransId="{406FAD76-54EB-4D85-A620-6EE3A8503157}" sibTransId="{0D193E59-F2AC-4050-B7D1-AA32EBD8F1A3}"/>
    <dgm:cxn modelId="{8F7C501E-94D7-46A0-B1D9-BBD68E91C627}" type="presOf" srcId="{5F089AEE-0F95-4B64-8281-F04660278A38}" destId="{8072EF7F-B1EA-426C-AC1C-2DE3FEC83611}" srcOrd="0" destOrd="0" presId="urn:microsoft.com/office/officeart/2016/7/layout/LinearBlockProcessNumbered"/>
    <dgm:cxn modelId="{9B163021-4D32-4EA5-8322-BB0F42B9FF4D}" type="presOf" srcId="{E0F21F6D-71D4-4E99-856A-03A92744459F}" destId="{EEACAC53-BD47-4938-B096-B312E88DD7CF}" srcOrd="0" destOrd="0" presId="urn:microsoft.com/office/officeart/2016/7/layout/LinearBlockProcessNumbered"/>
    <dgm:cxn modelId="{3F43A332-EC4F-4657-9EC8-B532BA12B165}" type="presOf" srcId="{977E7CB3-919C-4089-924D-78C556B0FA05}" destId="{2A54DCAC-BBC3-4096-94E8-AE73A0FB8976}" srcOrd="1" destOrd="0" presId="urn:microsoft.com/office/officeart/2016/7/layout/LinearBlockProcessNumbered"/>
    <dgm:cxn modelId="{866B8040-D136-460D-8759-675756B67A0E}" type="presOf" srcId="{B7BA52BD-F7AE-4CB7-B91D-BE5C92912967}" destId="{763DEDFB-DF67-4F96-B260-240DA0ADED61}" srcOrd="1" destOrd="0" presId="urn:microsoft.com/office/officeart/2016/7/layout/LinearBlockProcessNumbered"/>
    <dgm:cxn modelId="{F0CE7A68-EC64-457C-A653-B8786CFE304F}" srcId="{E763B158-7FD7-4499-A929-9474D1C8F613}" destId="{977E7CB3-919C-4089-924D-78C556B0FA05}" srcOrd="0" destOrd="0" parTransId="{081DE1D7-392E-4141-BDF4-BDA0B6FE9DBD}" sibTransId="{278CA03D-D625-4096-AECC-AC57BB181DE7}"/>
    <dgm:cxn modelId="{A3D1F34B-3BD4-4ED4-80D9-443C266CAE79}" type="presOf" srcId="{E763B158-7FD7-4499-A929-9474D1C8F613}" destId="{E2E27641-C765-4857-BB10-3B62DC0EA255}" srcOrd="0" destOrd="0" presId="urn:microsoft.com/office/officeart/2016/7/layout/LinearBlockProcessNumbered"/>
    <dgm:cxn modelId="{9B789C7F-F4E2-436C-947F-97C21339E217}" type="presOf" srcId="{AB248970-FF54-433F-A231-786C9A32CCB1}" destId="{B7743CA7-9950-4415-9FEA-C80E4741D3DA}" srcOrd="1" destOrd="0" presId="urn:microsoft.com/office/officeart/2016/7/layout/LinearBlockProcessNumbered"/>
    <dgm:cxn modelId="{10FE0199-3E4F-4244-B922-5DD1B86E2347}" srcId="{E763B158-7FD7-4499-A929-9474D1C8F613}" destId="{AB248970-FF54-433F-A231-786C9A32CCB1}" srcOrd="3" destOrd="0" parTransId="{36B67A5A-E9A4-43DF-A379-7965D7D70364}" sibTransId="{E0F21F6D-71D4-4E99-856A-03A92744459F}"/>
    <dgm:cxn modelId="{91D7DD9F-847C-4867-A055-1AE363DB319E}" type="presOf" srcId="{AB248970-FF54-433F-A231-786C9A32CCB1}" destId="{2D2E9892-22E5-4EE5-A211-A4BEA1CC33B3}" srcOrd="0" destOrd="0" presId="urn:microsoft.com/office/officeart/2016/7/layout/LinearBlockProcessNumbered"/>
    <dgm:cxn modelId="{84F9B4BA-FC4B-4520-8FBE-5EC8B1701493}" srcId="{E763B158-7FD7-4499-A929-9474D1C8F613}" destId="{5F089AEE-0F95-4B64-8281-F04660278A38}" srcOrd="1" destOrd="0" parTransId="{F3BB412E-CB04-4051-B285-AC3D7A0B17CC}" sibTransId="{A294BAC4-707F-42C9-80EA-B79FDD98B69E}"/>
    <dgm:cxn modelId="{FDAEE4BE-0935-4F8F-A319-2E0AFC09FB7B}" type="presOf" srcId="{278CA03D-D625-4096-AECC-AC57BB181DE7}" destId="{F3B84BFF-1A34-4B0C-B579-91DE7868B143}" srcOrd="0" destOrd="0" presId="urn:microsoft.com/office/officeart/2016/7/layout/LinearBlockProcessNumbered"/>
    <dgm:cxn modelId="{2ABA5FD8-6882-4B8D-BD49-F66234834A21}" type="presOf" srcId="{B7BA52BD-F7AE-4CB7-B91D-BE5C92912967}" destId="{48597D37-E0F5-4000-98E9-7B12982F57C6}" srcOrd="0" destOrd="0" presId="urn:microsoft.com/office/officeart/2016/7/layout/LinearBlockProcessNumbered"/>
    <dgm:cxn modelId="{560DFFFA-8375-41FC-B405-A108FAC70CBF}" type="presOf" srcId="{0D193E59-F2AC-4050-B7D1-AA32EBD8F1A3}" destId="{F9EF4422-E4D1-45E2-BBF7-9836B0D42C48}" srcOrd="0" destOrd="0" presId="urn:microsoft.com/office/officeart/2016/7/layout/LinearBlockProcessNumbered"/>
    <dgm:cxn modelId="{B9ED3FFD-CFFE-43A9-A1C8-347841F80FA2}" type="presOf" srcId="{A294BAC4-707F-42C9-80EA-B79FDD98B69E}" destId="{4882BAF9-4949-4999-8C1C-6439E94A3AC7}" srcOrd="0" destOrd="0" presId="urn:microsoft.com/office/officeart/2016/7/layout/LinearBlockProcessNumbered"/>
    <dgm:cxn modelId="{C5C28CF4-6231-4856-995D-6B0B236FA433}" type="presParOf" srcId="{E2E27641-C765-4857-BB10-3B62DC0EA255}" destId="{CE959050-0F9F-4F45-B557-314930E07000}" srcOrd="0" destOrd="0" presId="urn:microsoft.com/office/officeart/2016/7/layout/LinearBlockProcessNumbered"/>
    <dgm:cxn modelId="{A2B66A67-9E1C-4E4C-8AC0-A8DD9B7D774A}" type="presParOf" srcId="{CE959050-0F9F-4F45-B557-314930E07000}" destId="{95E11B72-7703-4FF4-89C0-90D1BADFC960}" srcOrd="0" destOrd="0" presId="urn:microsoft.com/office/officeart/2016/7/layout/LinearBlockProcessNumbered"/>
    <dgm:cxn modelId="{955C53F6-896C-488D-8C03-D655A69F45A0}" type="presParOf" srcId="{CE959050-0F9F-4F45-B557-314930E07000}" destId="{F3B84BFF-1A34-4B0C-B579-91DE7868B143}" srcOrd="1" destOrd="0" presId="urn:microsoft.com/office/officeart/2016/7/layout/LinearBlockProcessNumbered"/>
    <dgm:cxn modelId="{93CD00F4-8CCA-4DF6-86D8-552B79EAB72C}" type="presParOf" srcId="{CE959050-0F9F-4F45-B557-314930E07000}" destId="{2A54DCAC-BBC3-4096-94E8-AE73A0FB8976}" srcOrd="2" destOrd="0" presId="urn:microsoft.com/office/officeart/2016/7/layout/LinearBlockProcessNumbered"/>
    <dgm:cxn modelId="{9037860F-0323-4AF3-8281-41B7501CF2D2}" type="presParOf" srcId="{E2E27641-C765-4857-BB10-3B62DC0EA255}" destId="{D112F2B5-D44D-4F14-BF21-BF25F7698326}" srcOrd="1" destOrd="0" presId="urn:microsoft.com/office/officeart/2016/7/layout/LinearBlockProcessNumbered"/>
    <dgm:cxn modelId="{C0EDCD0E-876A-4920-BC70-E4E248A9AB8D}" type="presParOf" srcId="{E2E27641-C765-4857-BB10-3B62DC0EA255}" destId="{A0939614-4618-49F3-8486-76C9AD8F9D61}" srcOrd="2" destOrd="0" presId="urn:microsoft.com/office/officeart/2016/7/layout/LinearBlockProcessNumbered"/>
    <dgm:cxn modelId="{62A64E9B-5BE9-4C86-ADED-EBCC3E06C5BB}" type="presParOf" srcId="{A0939614-4618-49F3-8486-76C9AD8F9D61}" destId="{8072EF7F-B1EA-426C-AC1C-2DE3FEC83611}" srcOrd="0" destOrd="0" presId="urn:microsoft.com/office/officeart/2016/7/layout/LinearBlockProcessNumbered"/>
    <dgm:cxn modelId="{96992463-4942-407F-8529-6FC7FD0AD17B}" type="presParOf" srcId="{A0939614-4618-49F3-8486-76C9AD8F9D61}" destId="{4882BAF9-4949-4999-8C1C-6439E94A3AC7}" srcOrd="1" destOrd="0" presId="urn:microsoft.com/office/officeart/2016/7/layout/LinearBlockProcessNumbered"/>
    <dgm:cxn modelId="{0D354615-8DEE-4879-A669-BD84E0406FBA}" type="presParOf" srcId="{A0939614-4618-49F3-8486-76C9AD8F9D61}" destId="{FC5E1436-7556-4D62-A6CD-4CCAC0F7FE63}" srcOrd="2" destOrd="0" presId="urn:microsoft.com/office/officeart/2016/7/layout/LinearBlockProcessNumbered"/>
    <dgm:cxn modelId="{7159E97B-E093-4D29-8BCB-715CDBC35194}" type="presParOf" srcId="{E2E27641-C765-4857-BB10-3B62DC0EA255}" destId="{505BC858-D3A6-4088-A810-CFA7A290CDFE}" srcOrd="3" destOrd="0" presId="urn:microsoft.com/office/officeart/2016/7/layout/LinearBlockProcessNumbered"/>
    <dgm:cxn modelId="{3658ABAF-8AE9-47E4-B1C8-D0BFE1190EBA}" type="presParOf" srcId="{E2E27641-C765-4857-BB10-3B62DC0EA255}" destId="{5D7AF125-7CBE-49C0-83B8-40854D37F621}" srcOrd="4" destOrd="0" presId="urn:microsoft.com/office/officeart/2016/7/layout/LinearBlockProcessNumbered"/>
    <dgm:cxn modelId="{5B1EA353-D885-4E9C-B643-5C8F119155C5}" type="presParOf" srcId="{5D7AF125-7CBE-49C0-83B8-40854D37F621}" destId="{48597D37-E0F5-4000-98E9-7B12982F57C6}" srcOrd="0" destOrd="0" presId="urn:microsoft.com/office/officeart/2016/7/layout/LinearBlockProcessNumbered"/>
    <dgm:cxn modelId="{570CF22F-8470-4E00-AC07-A3EB89BEF06A}" type="presParOf" srcId="{5D7AF125-7CBE-49C0-83B8-40854D37F621}" destId="{F9EF4422-E4D1-45E2-BBF7-9836B0D42C48}" srcOrd="1" destOrd="0" presId="urn:microsoft.com/office/officeart/2016/7/layout/LinearBlockProcessNumbered"/>
    <dgm:cxn modelId="{2F8A6DF4-BDB7-4936-A6CC-BF1049C1B79D}" type="presParOf" srcId="{5D7AF125-7CBE-49C0-83B8-40854D37F621}" destId="{763DEDFB-DF67-4F96-B260-240DA0ADED61}" srcOrd="2" destOrd="0" presId="urn:microsoft.com/office/officeart/2016/7/layout/LinearBlockProcessNumbered"/>
    <dgm:cxn modelId="{9D29D20B-7E4D-455C-9A60-B87E9D1CE0B8}" type="presParOf" srcId="{E2E27641-C765-4857-BB10-3B62DC0EA255}" destId="{E5ED9395-2939-4BC7-B8DC-770FF39F3D48}" srcOrd="5" destOrd="0" presId="urn:microsoft.com/office/officeart/2016/7/layout/LinearBlockProcessNumbered"/>
    <dgm:cxn modelId="{4FFE65BC-F9DD-4694-91FD-8BFF7120126B}" type="presParOf" srcId="{E2E27641-C765-4857-BB10-3B62DC0EA255}" destId="{E52BBAAF-77CC-4D59-85E8-71E65385D528}" srcOrd="6" destOrd="0" presId="urn:microsoft.com/office/officeart/2016/7/layout/LinearBlockProcessNumbered"/>
    <dgm:cxn modelId="{39967125-47D0-4F2F-AA38-588389E34085}" type="presParOf" srcId="{E52BBAAF-77CC-4D59-85E8-71E65385D528}" destId="{2D2E9892-22E5-4EE5-A211-A4BEA1CC33B3}" srcOrd="0" destOrd="0" presId="urn:microsoft.com/office/officeart/2016/7/layout/LinearBlockProcessNumbered"/>
    <dgm:cxn modelId="{D7297A8F-802E-410B-9F4E-BC2D1F2E8BF2}" type="presParOf" srcId="{E52BBAAF-77CC-4D59-85E8-71E65385D528}" destId="{EEACAC53-BD47-4938-B096-B312E88DD7CF}" srcOrd="1" destOrd="0" presId="urn:microsoft.com/office/officeart/2016/7/layout/LinearBlockProcessNumbered"/>
    <dgm:cxn modelId="{F52120F0-34D4-4B6B-8793-0A45EF9E08B6}" type="presParOf" srcId="{E52BBAAF-77CC-4D59-85E8-71E65385D528}" destId="{B7743CA7-9950-4415-9FEA-C80E4741D3D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BB199-1CFC-4486-BC87-40AC3247E272}">
      <dsp:nvSpPr>
        <dsp:cNvPr id="0" name=""/>
        <dsp:cNvSpPr/>
      </dsp:nvSpPr>
      <dsp:spPr>
        <a:xfrm>
          <a:off x="0" y="530162"/>
          <a:ext cx="617219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92EB9-823A-4530-A2FA-5447EA48E645}">
      <dsp:nvSpPr>
        <dsp:cNvPr id="0" name=""/>
        <dsp:cNvSpPr/>
      </dsp:nvSpPr>
      <dsp:spPr>
        <a:xfrm>
          <a:off x="308610" y="249722"/>
          <a:ext cx="4320540" cy="56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Co chci</a:t>
          </a:r>
          <a:r>
            <a:rPr lang="cs-CZ" sz="1900" kern="1200" dirty="0">
              <a:latin typeface="Calibri Light" panose="020F0302020204030204"/>
            </a:rPr>
            <a:t>?</a:t>
          </a:r>
          <a:r>
            <a:rPr lang="cs-CZ" sz="1900" kern="1200" dirty="0"/>
            <a:t> : </a:t>
          </a:r>
          <a:r>
            <a:rPr lang="cs-CZ" sz="1900" kern="1200" dirty="0">
              <a:latin typeface="Calibri Light" panose="020F0302020204030204"/>
            </a:rPr>
            <a:t>Evidovat</a:t>
          </a:r>
          <a:r>
            <a:rPr lang="cs-CZ" sz="1900" kern="1200" dirty="0"/>
            <a:t> HW</a:t>
          </a:r>
          <a:endParaRPr lang="en-US" sz="1900" kern="1200" dirty="0"/>
        </a:p>
      </dsp:txBody>
      <dsp:txXfrm>
        <a:off x="335990" y="277102"/>
        <a:ext cx="4265780" cy="506120"/>
      </dsp:txXfrm>
    </dsp:sp>
    <dsp:sp modelId="{26542736-EFFC-4E77-BE06-89C29F61BB15}">
      <dsp:nvSpPr>
        <dsp:cNvPr id="0" name=""/>
        <dsp:cNvSpPr/>
      </dsp:nvSpPr>
      <dsp:spPr>
        <a:xfrm>
          <a:off x="0" y="1392002"/>
          <a:ext cx="6172199" cy="3231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31" tIns="395732" rIns="47903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DHM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 err="1"/>
            <a:t>č.kanceláře</a:t>
          </a:r>
          <a:endParaRPr lang="en-US" sz="1900" kern="1200" dirty="0" err="1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kdo převzal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datum dodání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záruka v letech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datum ukončení záruky počítané ze sloupce </a:t>
          </a:r>
          <a:r>
            <a:rPr lang="cs-CZ" sz="1900" kern="1200" dirty="0" err="1"/>
            <a:t>dodání+záruka</a:t>
          </a:r>
          <a:r>
            <a:rPr lang="cs-CZ" sz="1900" kern="1200" dirty="0"/>
            <a:t> s obarvením na červeno když vyprší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dodavatel- volba/číselník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dodavatel email</a:t>
          </a:r>
          <a:endParaRPr lang="en-US" sz="1900" kern="1200" dirty="0"/>
        </a:p>
      </dsp:txBody>
      <dsp:txXfrm>
        <a:off x="0" y="1392002"/>
        <a:ext cx="6172199" cy="3231900"/>
      </dsp:txXfrm>
    </dsp:sp>
    <dsp:sp modelId="{3111D122-7B8E-4D98-BD90-06A5923A0A9B}">
      <dsp:nvSpPr>
        <dsp:cNvPr id="0" name=""/>
        <dsp:cNvSpPr/>
      </dsp:nvSpPr>
      <dsp:spPr>
        <a:xfrm>
          <a:off x="308610" y="1111562"/>
          <a:ext cx="4320540" cy="56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latin typeface="Calibri Light" panose="020F0302020204030204"/>
            </a:rPr>
            <a:t>Jaké informace </a:t>
          </a:r>
          <a:r>
            <a:rPr lang="cs-CZ" sz="1900" kern="1200" dirty="0"/>
            <a:t>chci evidovat</a:t>
          </a:r>
          <a:r>
            <a:rPr lang="cs-CZ" sz="1900" kern="1200" dirty="0">
              <a:latin typeface="Calibri Light" panose="020F0302020204030204"/>
            </a:rPr>
            <a:t>?:</a:t>
          </a:r>
          <a:endParaRPr lang="en-US" sz="1900" kern="1200" dirty="0"/>
        </a:p>
      </dsp:txBody>
      <dsp:txXfrm>
        <a:off x="335990" y="1138942"/>
        <a:ext cx="426578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11B72-7703-4FF4-89C0-90D1BADFC960}">
      <dsp:nvSpPr>
        <dsp:cNvPr id="0" name=""/>
        <dsp:cNvSpPr/>
      </dsp:nvSpPr>
      <dsp:spPr>
        <a:xfrm>
          <a:off x="205" y="687670"/>
          <a:ext cx="2479997" cy="29759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Při návrhu přemýšlejte</a:t>
          </a:r>
          <a:r>
            <a:rPr lang="cs-CZ" sz="2000" kern="1200" dirty="0">
              <a:latin typeface="Calibri Light" panose="020F0302020204030204"/>
            </a:rPr>
            <a:t> a pracujte</a:t>
          </a:r>
          <a:r>
            <a:rPr lang="cs-CZ" sz="2000" kern="1200" dirty="0"/>
            <a:t> jako vývojáři</a:t>
          </a:r>
          <a:endParaRPr lang="cs-CZ" sz="2000" kern="1200" dirty="0">
            <a:latin typeface="Calibri Light" panose="020F0302020204030204"/>
          </a:endParaRPr>
        </a:p>
      </dsp:txBody>
      <dsp:txXfrm>
        <a:off x="205" y="1878069"/>
        <a:ext cx="2479997" cy="1785598"/>
      </dsp:txXfrm>
    </dsp:sp>
    <dsp:sp modelId="{F3B84BFF-1A34-4B0C-B579-91DE7868B143}">
      <dsp:nvSpPr>
        <dsp:cNvPr id="0" name=""/>
        <dsp:cNvSpPr/>
      </dsp:nvSpPr>
      <dsp:spPr>
        <a:xfrm>
          <a:off x="205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</a:p>
      </dsp:txBody>
      <dsp:txXfrm>
        <a:off x="205" y="687670"/>
        <a:ext cx="2479997" cy="1190398"/>
      </dsp:txXfrm>
    </dsp:sp>
    <dsp:sp modelId="{8072EF7F-B1EA-426C-AC1C-2DE3FEC83611}">
      <dsp:nvSpPr>
        <dsp:cNvPr id="0" name=""/>
        <dsp:cNvSpPr/>
      </dsp:nvSpPr>
      <dsp:spPr>
        <a:xfrm>
          <a:off x="2678602" y="687670"/>
          <a:ext cx="2479997" cy="29759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I když je </a:t>
          </a:r>
          <a:r>
            <a:rPr lang="cs-CZ" sz="2000" kern="1200" dirty="0">
              <a:latin typeface="Calibri Light" panose="020F0302020204030204"/>
            </a:rPr>
            <a:t>SharePoint</a:t>
          </a:r>
          <a:r>
            <a:rPr lang="cs-CZ" sz="2000" kern="1200" dirty="0"/>
            <a:t> silný nástroj, zjednodušujte a optimalizujte</a:t>
          </a:r>
          <a:endParaRPr lang="en-US" sz="2000" kern="1200" dirty="0"/>
        </a:p>
      </dsp:txBody>
      <dsp:txXfrm>
        <a:off x="2678602" y="1878069"/>
        <a:ext cx="2479997" cy="1785598"/>
      </dsp:txXfrm>
    </dsp:sp>
    <dsp:sp modelId="{4882BAF9-4949-4999-8C1C-6439E94A3AC7}">
      <dsp:nvSpPr>
        <dsp:cNvPr id="0" name=""/>
        <dsp:cNvSpPr/>
      </dsp:nvSpPr>
      <dsp:spPr>
        <a:xfrm>
          <a:off x="2678602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02</a:t>
          </a:r>
        </a:p>
      </dsp:txBody>
      <dsp:txXfrm>
        <a:off x="2678602" y="687670"/>
        <a:ext cx="2479997" cy="1190398"/>
      </dsp:txXfrm>
    </dsp:sp>
    <dsp:sp modelId="{48597D37-E0F5-4000-98E9-7B12982F57C6}">
      <dsp:nvSpPr>
        <dsp:cNvPr id="0" name=""/>
        <dsp:cNvSpPr/>
      </dsp:nvSpPr>
      <dsp:spPr>
        <a:xfrm>
          <a:off x="5356999" y="687670"/>
          <a:ext cx="2479997" cy="29759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Calibri Light" panose="020F0302020204030204"/>
            </a:rPr>
            <a:t>Nebojte se využít</a:t>
          </a:r>
          <a:r>
            <a:rPr lang="cs-CZ" sz="2000" kern="1200" dirty="0"/>
            <a:t> provázanosti aplikací M365</a:t>
          </a:r>
          <a:endParaRPr lang="en-US" sz="2000" kern="1200" dirty="0"/>
        </a:p>
      </dsp:txBody>
      <dsp:txXfrm>
        <a:off x="5356999" y="1878069"/>
        <a:ext cx="2479997" cy="1785598"/>
      </dsp:txXfrm>
    </dsp:sp>
    <dsp:sp modelId="{F9EF4422-E4D1-45E2-BBF7-9836B0D42C48}">
      <dsp:nvSpPr>
        <dsp:cNvPr id="0" name=""/>
        <dsp:cNvSpPr/>
      </dsp:nvSpPr>
      <dsp:spPr>
        <a:xfrm>
          <a:off x="5356999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03</a:t>
          </a:r>
        </a:p>
      </dsp:txBody>
      <dsp:txXfrm>
        <a:off x="5356999" y="687670"/>
        <a:ext cx="2479997" cy="1190398"/>
      </dsp:txXfrm>
    </dsp:sp>
    <dsp:sp modelId="{2D2E9892-22E5-4EE5-A211-A4BEA1CC33B3}">
      <dsp:nvSpPr>
        <dsp:cNvPr id="0" name=""/>
        <dsp:cNvSpPr/>
      </dsp:nvSpPr>
      <dsp:spPr>
        <a:xfrm>
          <a:off x="8035397" y="687670"/>
          <a:ext cx="2479997" cy="29759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PowerApps</a:t>
          </a:r>
          <a:r>
            <a:rPr lang="cs-CZ" sz="2000" kern="1200" dirty="0"/>
            <a:t> a </a:t>
          </a:r>
          <a:r>
            <a:rPr lang="cs-CZ" sz="2000" kern="1200" dirty="0" err="1"/>
            <a:t>PowerFlow</a:t>
          </a:r>
          <a:r>
            <a:rPr lang="cs-CZ" sz="2000" kern="1200" dirty="0"/>
            <a:t> použijte až jste si jisti, že máte data správně nastavena.</a:t>
          </a:r>
          <a:endParaRPr lang="en-US" sz="2000" kern="1200" dirty="0"/>
        </a:p>
      </dsp:txBody>
      <dsp:txXfrm>
        <a:off x="8035397" y="1878069"/>
        <a:ext cx="2479997" cy="1785598"/>
      </dsp:txXfrm>
    </dsp:sp>
    <dsp:sp modelId="{EEACAC53-BD47-4938-B096-B312E88DD7CF}">
      <dsp:nvSpPr>
        <dsp:cNvPr id="0" name=""/>
        <dsp:cNvSpPr/>
      </dsp:nvSpPr>
      <dsp:spPr>
        <a:xfrm>
          <a:off x="8035397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04</a:t>
          </a:r>
        </a:p>
      </dsp:txBody>
      <dsp:txXfrm>
        <a:off x="8035397" y="687670"/>
        <a:ext cx="2479997" cy="119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F53FE-945B-4862-893E-A4795E4DE44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FCBCD-E3B4-4DD6-BFB9-C78D369FFD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489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EE25E-A744-4E6F-8C1F-06A2FE599423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5640-7646-4CD9-A5FA-8D27E00FF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67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5640-7646-4CD9-A5FA-8D27E00FFFE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830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5640-7646-4CD9-A5FA-8D27E00FFF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1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C5640-7646-4CD9-A5FA-8D27E00FFFE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62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9DEF49-8507-49E5-B8EE-487993582EAD}" type="datetime1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59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A5655-F6C1-4560-8507-C826B8CC4A25}" type="datetime1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80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57229-58C2-41CB-9CFF-2D29F58A68E4}" type="datetime1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39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FC1A68-ED98-4DE4-9BCA-1DCC6FA7D100}" type="datetime1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52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EF017-1C1D-4440-A21B-103345A84707}" type="datetime1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641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EF49-8507-49E5-B8EE-487993582EAD}" type="datetime1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49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7C3A-EED1-48F3-B1EC-F2093D1E7A85}" type="datetime1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178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9DEF49-8507-49E5-B8EE-487993582EAD}" type="datetime1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44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57C3A-EED1-48F3-B1EC-F2093D1E7A85}" type="datetime1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192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9DEF49-8507-49E5-B8EE-487993582EAD}" type="datetime1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93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0369D57-A7D5-4675-A73D-F079DEAEBB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76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57C3A-EED1-48F3-B1EC-F2093D1E7A85}" type="datetime1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828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22FC9C-4DA0-40AC-93FF-DDFCDAC7C1C5}" type="datetime1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766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DE3ED5-D506-4531-B8E2-A7B026DAD27A}" type="datetime1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60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A2364-E61B-4CEF-979D-3D455BE862C8}" type="datetime1">
              <a:rPr lang="cs-CZ" smtClean="0"/>
              <a:t>08.03.2023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662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B39AD-7134-4DE1-8D24-1A138D13475A}" type="datetime1">
              <a:rPr lang="cs-CZ" smtClean="0"/>
              <a:t>08.03.2023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943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35509F-3EC6-4D52-AF73-573952442B91}" type="datetime1">
              <a:rPr lang="cs-CZ" smtClean="0"/>
              <a:t>08.03.2023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164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DA5655-F6C1-4560-8507-C826B8CC4A25}" type="datetime1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097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157229-58C2-41CB-9CFF-2D29F58A68E4}" type="datetime1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126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FC1A68-ED98-4DE4-9BCA-1DCC6FA7D100}" type="datetime1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782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EF017-1C1D-4440-A21B-103345A84707}" type="datetime1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41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9DEF49-8507-49E5-B8EE-487993582EAD}" type="datetime1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24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0369D57-A7D5-4675-A73D-F079DEAEBB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11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22FC9C-4DA0-40AC-93FF-DDFCDAC7C1C5}" type="datetime1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51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DE3ED5-D506-4531-B8E2-A7B026DAD27A}" type="datetime1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9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A2364-E61B-4CEF-979D-3D455BE862C8}" type="datetime1">
              <a:rPr lang="cs-CZ" smtClean="0"/>
              <a:t>08.03.2023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9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0B39AD-7134-4DE1-8D24-1A138D13475A}" type="datetime1">
              <a:rPr lang="cs-CZ" smtClean="0"/>
              <a:t>08.03.2023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52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35509F-3EC6-4D52-AF73-573952442B91}" type="datetime1">
              <a:rPr lang="cs-CZ" smtClean="0"/>
              <a:t>08.03.2023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16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7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-1"/>
            <a:ext cx="978272" cy="873389"/>
          </a:xfrm>
          <a:custGeom>
            <a:avLst/>
            <a:gdLst>
              <a:gd name="connsiteX0" fmla="*/ 0 w 978272"/>
              <a:gd name="connsiteY0" fmla="*/ 0 h 873389"/>
              <a:gd name="connsiteX1" fmla="*/ 978272 w 978272"/>
              <a:gd name="connsiteY1" fmla="*/ 0 h 873389"/>
              <a:gd name="connsiteX2" fmla="*/ 978272 w 978272"/>
              <a:gd name="connsiteY2" fmla="*/ 873389 h 873389"/>
              <a:gd name="connsiteX3" fmla="*/ 0 w 978272"/>
              <a:gd name="connsiteY3" fmla="*/ 873389 h 873389"/>
              <a:gd name="connsiteX4" fmla="*/ 0 w 978272"/>
              <a:gd name="connsiteY4" fmla="*/ 0 h 873389"/>
              <a:gd name="connsiteX0" fmla="*/ 0 w 978272"/>
              <a:gd name="connsiteY0" fmla="*/ 0 h 873389"/>
              <a:gd name="connsiteX1" fmla="*/ 978272 w 978272"/>
              <a:gd name="connsiteY1" fmla="*/ 0 h 873389"/>
              <a:gd name="connsiteX2" fmla="*/ 497259 w 978272"/>
              <a:gd name="connsiteY2" fmla="*/ 871008 h 873389"/>
              <a:gd name="connsiteX3" fmla="*/ 0 w 978272"/>
              <a:gd name="connsiteY3" fmla="*/ 873389 h 873389"/>
              <a:gd name="connsiteX4" fmla="*/ 0 w 978272"/>
              <a:gd name="connsiteY4" fmla="*/ 0 h 873389"/>
              <a:gd name="connsiteX0" fmla="*/ 0 w 978272"/>
              <a:gd name="connsiteY0" fmla="*/ 0 h 873389"/>
              <a:gd name="connsiteX1" fmla="*/ 978272 w 978272"/>
              <a:gd name="connsiteY1" fmla="*/ 0 h 873389"/>
              <a:gd name="connsiteX2" fmla="*/ 682997 w 978272"/>
              <a:gd name="connsiteY2" fmla="*/ 873389 h 873389"/>
              <a:gd name="connsiteX3" fmla="*/ 0 w 978272"/>
              <a:gd name="connsiteY3" fmla="*/ 873389 h 873389"/>
              <a:gd name="connsiteX4" fmla="*/ 0 w 978272"/>
              <a:gd name="connsiteY4" fmla="*/ 0 h 87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272" h="873389">
                <a:moveTo>
                  <a:pt x="0" y="0"/>
                </a:moveTo>
                <a:lnTo>
                  <a:pt x="978272" y="0"/>
                </a:lnTo>
                <a:lnTo>
                  <a:pt x="682997" y="873389"/>
                </a:lnTo>
                <a:lnTo>
                  <a:pt x="0" y="873389"/>
                </a:lnTo>
                <a:lnTo>
                  <a:pt x="0" y="0"/>
                </a:lnTo>
                <a:close/>
              </a:path>
            </a:pathLst>
          </a:custGeom>
          <a:solidFill>
            <a:srgbClr val="009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648" y="6176963"/>
            <a:ext cx="1604759" cy="484106"/>
          </a:xfrm>
          <a:prstGeom prst="rect">
            <a:avLst/>
          </a:prstGeom>
        </p:spPr>
      </p:pic>
      <p:sp>
        <p:nvSpPr>
          <p:cNvPr id="13" name="Obdélník 9"/>
          <p:cNvSpPr/>
          <p:nvPr userDrawn="1"/>
        </p:nvSpPr>
        <p:spPr>
          <a:xfrm>
            <a:off x="9328151" y="6292216"/>
            <a:ext cx="633728" cy="565784"/>
          </a:xfrm>
          <a:custGeom>
            <a:avLst/>
            <a:gdLst>
              <a:gd name="connsiteX0" fmla="*/ 0 w 978272"/>
              <a:gd name="connsiteY0" fmla="*/ 0 h 873389"/>
              <a:gd name="connsiteX1" fmla="*/ 978272 w 978272"/>
              <a:gd name="connsiteY1" fmla="*/ 0 h 873389"/>
              <a:gd name="connsiteX2" fmla="*/ 978272 w 978272"/>
              <a:gd name="connsiteY2" fmla="*/ 873389 h 873389"/>
              <a:gd name="connsiteX3" fmla="*/ 0 w 978272"/>
              <a:gd name="connsiteY3" fmla="*/ 873389 h 873389"/>
              <a:gd name="connsiteX4" fmla="*/ 0 w 978272"/>
              <a:gd name="connsiteY4" fmla="*/ 0 h 873389"/>
              <a:gd name="connsiteX0" fmla="*/ 0 w 978272"/>
              <a:gd name="connsiteY0" fmla="*/ 0 h 873389"/>
              <a:gd name="connsiteX1" fmla="*/ 978272 w 978272"/>
              <a:gd name="connsiteY1" fmla="*/ 0 h 873389"/>
              <a:gd name="connsiteX2" fmla="*/ 497259 w 978272"/>
              <a:gd name="connsiteY2" fmla="*/ 871008 h 873389"/>
              <a:gd name="connsiteX3" fmla="*/ 0 w 978272"/>
              <a:gd name="connsiteY3" fmla="*/ 873389 h 873389"/>
              <a:gd name="connsiteX4" fmla="*/ 0 w 978272"/>
              <a:gd name="connsiteY4" fmla="*/ 0 h 873389"/>
              <a:gd name="connsiteX0" fmla="*/ 0 w 978272"/>
              <a:gd name="connsiteY0" fmla="*/ 0 h 873389"/>
              <a:gd name="connsiteX1" fmla="*/ 978272 w 978272"/>
              <a:gd name="connsiteY1" fmla="*/ 0 h 873389"/>
              <a:gd name="connsiteX2" fmla="*/ 682997 w 978272"/>
              <a:gd name="connsiteY2" fmla="*/ 873389 h 873389"/>
              <a:gd name="connsiteX3" fmla="*/ 0 w 978272"/>
              <a:gd name="connsiteY3" fmla="*/ 873389 h 873389"/>
              <a:gd name="connsiteX4" fmla="*/ 0 w 978272"/>
              <a:gd name="connsiteY4" fmla="*/ 0 h 87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272" h="873389">
                <a:moveTo>
                  <a:pt x="0" y="0"/>
                </a:moveTo>
                <a:lnTo>
                  <a:pt x="978272" y="0"/>
                </a:lnTo>
                <a:lnTo>
                  <a:pt x="682997" y="873389"/>
                </a:lnTo>
                <a:lnTo>
                  <a:pt x="0" y="873389"/>
                </a:lnTo>
                <a:lnTo>
                  <a:pt x="0" y="0"/>
                </a:lnTo>
                <a:close/>
              </a:path>
            </a:pathLst>
          </a:custGeom>
          <a:solidFill>
            <a:srgbClr val="009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6292216"/>
            <a:ext cx="9473938" cy="565784"/>
          </a:xfrm>
          <a:prstGeom prst="rect">
            <a:avLst/>
          </a:prstGeom>
          <a:solidFill>
            <a:srgbClr val="009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437" y="63925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fld id="{D0369D57-A7D5-4675-A73D-F079DEAEBB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78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60" baseline="0">
          <a:solidFill>
            <a:srgbClr val="3F3F3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645"/>
        </a:buClr>
        <a:buSzPct val="60000"/>
        <a:buFontTx/>
        <a:buBlip>
          <a:blip r:embed="rId14"/>
        </a:buBlip>
        <a:defRPr sz="2800" kern="1200">
          <a:solidFill>
            <a:srgbClr val="3F3F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45"/>
        </a:buClr>
        <a:buSzPct val="60000"/>
        <a:buFontTx/>
        <a:buBlip>
          <a:blip r:embed="rId14"/>
        </a:buBlip>
        <a:defRPr sz="2400" kern="1200">
          <a:solidFill>
            <a:srgbClr val="3F3F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45"/>
        </a:buClr>
        <a:buSzPct val="60000"/>
        <a:buFontTx/>
        <a:buBlip>
          <a:blip r:embed="rId14"/>
        </a:buBlip>
        <a:defRPr sz="2000" kern="1200">
          <a:solidFill>
            <a:srgbClr val="3F3F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45"/>
        </a:buClr>
        <a:buSzPct val="60000"/>
        <a:buFontTx/>
        <a:buBlip>
          <a:blip r:embed="rId14"/>
        </a:buBlip>
        <a:defRPr sz="1800" kern="1200">
          <a:solidFill>
            <a:srgbClr val="3F3F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45"/>
        </a:buClr>
        <a:buSzPct val="60000"/>
        <a:buFontTx/>
        <a:buBlip>
          <a:blip r:embed="rId14"/>
        </a:buBlip>
        <a:defRPr sz="1800" kern="1200">
          <a:solidFill>
            <a:srgbClr val="3F3F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6A2B8-1ECF-47FD-98F0-4DE3627AF4AC}" type="datetime1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9D57-A7D5-4675-A73D-F079DEAEBB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72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4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" name="Obdélník 9"/>
          <p:cNvSpPr/>
          <p:nvPr/>
        </p:nvSpPr>
        <p:spPr>
          <a:xfrm>
            <a:off x="0" y="-1"/>
            <a:ext cx="978272" cy="873389"/>
          </a:xfrm>
          <a:custGeom>
            <a:avLst/>
            <a:gdLst>
              <a:gd name="connsiteX0" fmla="*/ 0 w 978272"/>
              <a:gd name="connsiteY0" fmla="*/ 0 h 873389"/>
              <a:gd name="connsiteX1" fmla="*/ 978272 w 978272"/>
              <a:gd name="connsiteY1" fmla="*/ 0 h 873389"/>
              <a:gd name="connsiteX2" fmla="*/ 978272 w 978272"/>
              <a:gd name="connsiteY2" fmla="*/ 873389 h 873389"/>
              <a:gd name="connsiteX3" fmla="*/ 0 w 978272"/>
              <a:gd name="connsiteY3" fmla="*/ 873389 h 873389"/>
              <a:gd name="connsiteX4" fmla="*/ 0 w 978272"/>
              <a:gd name="connsiteY4" fmla="*/ 0 h 873389"/>
              <a:gd name="connsiteX0" fmla="*/ 0 w 978272"/>
              <a:gd name="connsiteY0" fmla="*/ 0 h 873389"/>
              <a:gd name="connsiteX1" fmla="*/ 978272 w 978272"/>
              <a:gd name="connsiteY1" fmla="*/ 0 h 873389"/>
              <a:gd name="connsiteX2" fmla="*/ 497259 w 978272"/>
              <a:gd name="connsiteY2" fmla="*/ 871008 h 873389"/>
              <a:gd name="connsiteX3" fmla="*/ 0 w 978272"/>
              <a:gd name="connsiteY3" fmla="*/ 873389 h 873389"/>
              <a:gd name="connsiteX4" fmla="*/ 0 w 978272"/>
              <a:gd name="connsiteY4" fmla="*/ 0 h 873389"/>
              <a:gd name="connsiteX0" fmla="*/ 0 w 978272"/>
              <a:gd name="connsiteY0" fmla="*/ 0 h 873389"/>
              <a:gd name="connsiteX1" fmla="*/ 978272 w 978272"/>
              <a:gd name="connsiteY1" fmla="*/ 0 h 873389"/>
              <a:gd name="connsiteX2" fmla="*/ 682997 w 978272"/>
              <a:gd name="connsiteY2" fmla="*/ 873389 h 873389"/>
              <a:gd name="connsiteX3" fmla="*/ 0 w 978272"/>
              <a:gd name="connsiteY3" fmla="*/ 873389 h 873389"/>
              <a:gd name="connsiteX4" fmla="*/ 0 w 978272"/>
              <a:gd name="connsiteY4" fmla="*/ 0 h 87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272" h="873389">
                <a:moveTo>
                  <a:pt x="0" y="0"/>
                </a:moveTo>
                <a:lnTo>
                  <a:pt x="978272" y="0"/>
                </a:lnTo>
                <a:lnTo>
                  <a:pt x="682997" y="873389"/>
                </a:lnTo>
                <a:lnTo>
                  <a:pt x="0" y="873389"/>
                </a:lnTo>
                <a:lnTo>
                  <a:pt x="0" y="0"/>
                </a:lnTo>
                <a:close/>
              </a:path>
            </a:pathLst>
          </a:custGeom>
          <a:solidFill>
            <a:srgbClr val="009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648" y="6176963"/>
            <a:ext cx="1604759" cy="484106"/>
          </a:xfrm>
          <a:prstGeom prst="rect">
            <a:avLst/>
          </a:prstGeom>
        </p:spPr>
      </p:pic>
      <p:sp>
        <p:nvSpPr>
          <p:cNvPr id="13" name="Obdélník 9"/>
          <p:cNvSpPr/>
          <p:nvPr/>
        </p:nvSpPr>
        <p:spPr>
          <a:xfrm>
            <a:off x="9328151" y="6292216"/>
            <a:ext cx="633728" cy="565784"/>
          </a:xfrm>
          <a:custGeom>
            <a:avLst/>
            <a:gdLst>
              <a:gd name="connsiteX0" fmla="*/ 0 w 978272"/>
              <a:gd name="connsiteY0" fmla="*/ 0 h 873389"/>
              <a:gd name="connsiteX1" fmla="*/ 978272 w 978272"/>
              <a:gd name="connsiteY1" fmla="*/ 0 h 873389"/>
              <a:gd name="connsiteX2" fmla="*/ 978272 w 978272"/>
              <a:gd name="connsiteY2" fmla="*/ 873389 h 873389"/>
              <a:gd name="connsiteX3" fmla="*/ 0 w 978272"/>
              <a:gd name="connsiteY3" fmla="*/ 873389 h 873389"/>
              <a:gd name="connsiteX4" fmla="*/ 0 w 978272"/>
              <a:gd name="connsiteY4" fmla="*/ 0 h 873389"/>
              <a:gd name="connsiteX0" fmla="*/ 0 w 978272"/>
              <a:gd name="connsiteY0" fmla="*/ 0 h 873389"/>
              <a:gd name="connsiteX1" fmla="*/ 978272 w 978272"/>
              <a:gd name="connsiteY1" fmla="*/ 0 h 873389"/>
              <a:gd name="connsiteX2" fmla="*/ 497259 w 978272"/>
              <a:gd name="connsiteY2" fmla="*/ 871008 h 873389"/>
              <a:gd name="connsiteX3" fmla="*/ 0 w 978272"/>
              <a:gd name="connsiteY3" fmla="*/ 873389 h 873389"/>
              <a:gd name="connsiteX4" fmla="*/ 0 w 978272"/>
              <a:gd name="connsiteY4" fmla="*/ 0 h 873389"/>
              <a:gd name="connsiteX0" fmla="*/ 0 w 978272"/>
              <a:gd name="connsiteY0" fmla="*/ 0 h 873389"/>
              <a:gd name="connsiteX1" fmla="*/ 978272 w 978272"/>
              <a:gd name="connsiteY1" fmla="*/ 0 h 873389"/>
              <a:gd name="connsiteX2" fmla="*/ 682997 w 978272"/>
              <a:gd name="connsiteY2" fmla="*/ 873389 h 873389"/>
              <a:gd name="connsiteX3" fmla="*/ 0 w 978272"/>
              <a:gd name="connsiteY3" fmla="*/ 873389 h 873389"/>
              <a:gd name="connsiteX4" fmla="*/ 0 w 978272"/>
              <a:gd name="connsiteY4" fmla="*/ 0 h 87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272" h="873389">
                <a:moveTo>
                  <a:pt x="0" y="0"/>
                </a:moveTo>
                <a:lnTo>
                  <a:pt x="978272" y="0"/>
                </a:lnTo>
                <a:lnTo>
                  <a:pt x="682997" y="873389"/>
                </a:lnTo>
                <a:lnTo>
                  <a:pt x="0" y="873389"/>
                </a:lnTo>
                <a:lnTo>
                  <a:pt x="0" y="0"/>
                </a:lnTo>
                <a:close/>
              </a:path>
            </a:pathLst>
          </a:custGeom>
          <a:solidFill>
            <a:srgbClr val="009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6292216"/>
            <a:ext cx="9473938" cy="565784"/>
          </a:xfrm>
          <a:prstGeom prst="rect">
            <a:avLst/>
          </a:prstGeom>
          <a:solidFill>
            <a:srgbClr val="009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437" y="63925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fld id="{D0369D57-A7D5-4675-A73D-F079DEAEBB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86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60" baseline="0">
          <a:solidFill>
            <a:srgbClr val="3F3F3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645"/>
        </a:buClr>
        <a:buSzPct val="60000"/>
        <a:buFontTx/>
        <a:buBlip>
          <a:blip r:embed="rId14"/>
        </a:buBlip>
        <a:defRPr sz="2800" kern="1200">
          <a:solidFill>
            <a:srgbClr val="3F3F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45"/>
        </a:buClr>
        <a:buSzPct val="60000"/>
        <a:buFontTx/>
        <a:buBlip>
          <a:blip r:embed="rId14"/>
        </a:buBlip>
        <a:defRPr sz="2400" kern="1200">
          <a:solidFill>
            <a:srgbClr val="3F3F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45"/>
        </a:buClr>
        <a:buSzPct val="60000"/>
        <a:buFontTx/>
        <a:buBlip>
          <a:blip r:embed="rId14"/>
        </a:buBlip>
        <a:defRPr sz="2000" kern="1200">
          <a:solidFill>
            <a:srgbClr val="3F3F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45"/>
        </a:buClr>
        <a:buSzPct val="60000"/>
        <a:buFontTx/>
        <a:buBlip>
          <a:blip r:embed="rId14"/>
        </a:buBlip>
        <a:defRPr sz="1800" kern="1200">
          <a:solidFill>
            <a:srgbClr val="3F3F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45"/>
        </a:buClr>
        <a:buSzPct val="60000"/>
        <a:buFontTx/>
        <a:buBlip>
          <a:blip r:embed="rId14"/>
        </a:buBlip>
        <a:defRPr sz="1800" kern="1200">
          <a:solidFill>
            <a:srgbClr val="3F3F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F_A2D7694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list-and-library-column-types-and-options-0d8ddb7b-7dc7-414d-a283-ee9dca891df7" TargetMode="External"/><Relationship Id="rId2" Type="http://schemas.microsoft.com/office/2018/10/relationships/comments" Target="../comments/modernComment_11E_14BD3DC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support.microsoft.com/en-us/office/list-and-library-column-types-and-options-0d8ddb7b-7dc7-414d-a283-ee9dca891df7?ui=en-us&amp;rs=en-us&amp;ad=u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sharepoint/install/software-boundaries-and-limits#Column" TargetMode="External"/><Relationship Id="rId2" Type="http://schemas.openxmlformats.org/officeDocument/2006/relationships/hyperlink" Target="https://learn.microsoft.com/en-us/SharePoint/install/software-boundaries-and-limit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upport.microsoft.com/en-us/office/restrictions-and-limitations-in-onedrive-and-sharepoint-64883a5d-228e-48f5-b3d2-eb39e07630fa#librariesspecificcolumns" TargetMode="External"/><Relationship Id="rId5" Type="http://schemas.openxmlformats.org/officeDocument/2006/relationships/hyperlink" Target="https://support.microsoft.com/cs-cz/office/spr%C3%A1va-velk%C3%BDch-seznam%C5%AF-a-knihoven-b8588dae-9387-48c2-9248-c24122f07c59?redirectSourcePath=%252farticle%252fb4038448-ec0e-49b7-b853-679d3d8fb784" TargetMode="External"/><Relationship Id="rId4" Type="http://schemas.openxmlformats.org/officeDocument/2006/relationships/hyperlink" Target="https://support.microsoft.com/en-us/office/restrictions-and-limitations-in-onedrive-and-sharepoint-64883a5d-228e-48f5-b3d2-eb39e07630f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7050" y="650449"/>
            <a:ext cx="9950911" cy="2549951"/>
          </a:xfrm>
        </p:spPr>
        <p:txBody>
          <a:bodyPr anchor="ctr">
            <a:normAutofit/>
          </a:bodyPr>
          <a:lstStyle/>
          <a:p>
            <a:r>
              <a:rPr lang="cs-CZ" sz="5400" b="1" spc="-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SharePoint – jiný úhel pohledu</a:t>
            </a:r>
            <a:br>
              <a:rPr lang="cs-CZ" sz="5400" b="1" spc="-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cs-CZ" sz="3600" b="1" i="0" u="none" strike="noStrike" kern="120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Cloudový </a:t>
            </a:r>
            <a:r>
              <a:rPr kumimoji="0" lang="cs-CZ" sz="3600" b="1" i="0" u="none" strike="noStrike" kern="1200" cap="none" spc="-1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file</a:t>
            </a:r>
            <a:r>
              <a:rPr kumimoji="0" lang="cs-CZ" sz="3600" b="1" i="0" u="none" strike="noStrike" kern="120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server nebo něco víc?</a:t>
            </a:r>
            <a:br>
              <a:rPr kumimoji="0" lang="cs-CZ" sz="3600" b="1" i="0" u="none" strike="noStrike" kern="120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cs-CZ" sz="5400" b="1" spc="-16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7050" y="4571171"/>
            <a:ext cx="4480875" cy="767315"/>
          </a:xfrm>
        </p:spPr>
        <p:txBody>
          <a:bodyPr>
            <a:normAutofit/>
          </a:bodyPr>
          <a:lstStyle/>
          <a:p>
            <a:pPr algn="l"/>
            <a:r>
              <a:rPr lang="cs-CZ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Radek Vlach</a:t>
            </a:r>
          </a:p>
          <a:p>
            <a:pPr algn="l"/>
            <a:r>
              <a:rPr lang="cs-CZ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Architekt M365 / Konzultant</a:t>
            </a: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089" y="6043109"/>
            <a:ext cx="1944216" cy="388592"/>
          </a:xfrm>
          <a:prstGeom prst="rect">
            <a:avLst/>
          </a:prstGeom>
        </p:spPr>
      </p:pic>
      <p:pic>
        <p:nvPicPr>
          <p:cNvPr id="1028" name="Picture 4" descr="Microsoft 365 Business Basic výhodně se slevou 10 % | SW.CZ">
            <a:extLst>
              <a:ext uri="{FF2B5EF4-FFF2-40B4-BE49-F238E27FC236}">
                <a16:creationId xmlns:a16="http://schemas.microsoft.com/office/drawing/2014/main" id="{AB0DB4D3-F1D8-4DB7-8634-5A590C096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t="41684" r="33414" b="41543"/>
          <a:stretch/>
        </p:blipFill>
        <p:spPr bwMode="auto">
          <a:xfrm>
            <a:off x="685695" y="5971986"/>
            <a:ext cx="1998454" cy="5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48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F5DD0-52FB-41C9-83EC-693DCA72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10</a:t>
            </a:fld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3A06D85-2FBC-A5B3-A78F-D6B6D1908031}"/>
              </a:ext>
            </a:extLst>
          </p:cNvPr>
          <p:cNvSpPr txBox="1">
            <a:spLocks/>
          </p:cNvSpPr>
          <p:nvPr/>
        </p:nvSpPr>
        <p:spPr>
          <a:xfrm>
            <a:off x="1524000" y="2007075"/>
            <a:ext cx="9144000" cy="967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60" baseline="0">
                <a:solidFill>
                  <a:srgbClr val="3F3F3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6000" dirty="0"/>
              <a:t>SharePoint – první aplikace</a:t>
            </a:r>
          </a:p>
        </p:txBody>
      </p:sp>
    </p:spTree>
    <p:extLst>
      <p:ext uri="{BB962C8B-B14F-4D97-AF65-F5344CB8AC3E}">
        <p14:creationId xmlns:p14="http://schemas.microsoft.com/office/powerpoint/2010/main" val="27374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E1C2EDD3-F54E-CA49-5322-0A375E3B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70" y="-109577"/>
            <a:ext cx="46879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SPO Listy - konfigurace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7EBD2EC-546B-E955-FA8F-BAAC19DE74E8}"/>
              </a:ext>
            </a:extLst>
          </p:cNvPr>
          <p:cNvSpPr txBox="1"/>
          <p:nvPr/>
        </p:nvSpPr>
        <p:spPr>
          <a:xfrm>
            <a:off x="638531" y="2831654"/>
            <a:ext cx="10319326" cy="3235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rgbClr val="009645"/>
              </a:buClr>
              <a:buSzPct val="60000"/>
            </a:pPr>
            <a:r>
              <a:rPr lang="cs-CZ" sz="3200" b="1" dirty="0">
                <a:solidFill>
                  <a:srgbClr val="3F3F3F"/>
                </a:solidFill>
                <a:latin typeface="Arial"/>
                <a:cs typeface="Arial"/>
              </a:rPr>
              <a:t>SPO Listy – sloupce</a:t>
            </a:r>
            <a:endParaRPr lang="cs-CZ" sz="3200" dirty="0">
              <a:solidFill>
                <a:srgbClr val="3F3F3F"/>
              </a:solidFill>
              <a:latin typeface="Arial"/>
              <a:cs typeface="Arial"/>
            </a:endParaRPr>
          </a:p>
          <a:p>
            <a:pPr marL="1028700" lvl="1" indent="-457200" defTabSz="914400">
              <a:lnSpc>
                <a:spcPct val="90000"/>
              </a:lnSpc>
              <a:spcAft>
                <a:spcPts val="600"/>
              </a:spcAft>
              <a:buClr>
                <a:srgbClr val="009645"/>
              </a:buClr>
              <a:buSzPct val="60000"/>
              <a:buFont typeface="Courier New"/>
              <a:buChar char="o"/>
            </a:pPr>
            <a:r>
              <a:rPr lang="cs-CZ" sz="3200" dirty="0">
                <a:solidFill>
                  <a:srgbClr val="3F3F3F"/>
                </a:solidFill>
                <a:latin typeface="Arial"/>
                <a:cs typeface="Arial"/>
              </a:rPr>
              <a:t>Indexace sloupců</a:t>
            </a:r>
          </a:p>
          <a:p>
            <a:pPr marL="1028700" lvl="1" indent="-457200" defTabSz="914400">
              <a:lnSpc>
                <a:spcPct val="90000"/>
              </a:lnSpc>
              <a:spcAft>
                <a:spcPts val="600"/>
              </a:spcAft>
              <a:buClr>
                <a:srgbClr val="009645"/>
              </a:buClr>
              <a:buSzPct val="60000"/>
              <a:buFont typeface="Courier New"/>
              <a:buChar char="o"/>
            </a:pPr>
            <a:r>
              <a:rPr lang="cs-CZ" sz="3200" dirty="0">
                <a:solidFill>
                  <a:srgbClr val="3F3F3F"/>
                </a:solidFill>
                <a:latin typeface="Arial"/>
                <a:cs typeface="Arial"/>
              </a:rPr>
              <a:t>Systémové řešení vs. Jednoúčelová aplikace?</a:t>
            </a:r>
          </a:p>
          <a:p>
            <a:pPr marL="1028700" lvl="1" indent="-457200" defTabSz="914400">
              <a:lnSpc>
                <a:spcPct val="90000"/>
              </a:lnSpc>
              <a:spcAft>
                <a:spcPts val="600"/>
              </a:spcAft>
              <a:buClr>
                <a:srgbClr val="009645"/>
              </a:buClr>
              <a:buSzPct val="60000"/>
              <a:buFont typeface="Courier New"/>
              <a:buChar char="o"/>
            </a:pPr>
            <a:r>
              <a:rPr lang="cs-CZ" sz="3200" dirty="0">
                <a:solidFill>
                  <a:srgbClr val="3F3F3F"/>
                </a:solidFill>
                <a:latin typeface="Arial"/>
                <a:cs typeface="Arial"/>
              </a:rPr>
              <a:t>Kde použít sloupce webu a </a:t>
            </a:r>
            <a:r>
              <a:rPr lang="cs-CZ" sz="3200" dirty="0" err="1">
                <a:solidFill>
                  <a:srgbClr val="3F3F3F"/>
                </a:solidFill>
                <a:latin typeface="Arial"/>
                <a:cs typeface="Arial"/>
              </a:rPr>
              <a:t>content</a:t>
            </a:r>
            <a:r>
              <a:rPr lang="cs-CZ" sz="3200" dirty="0">
                <a:solidFill>
                  <a:srgbClr val="3F3F3F"/>
                </a:solidFill>
                <a:latin typeface="Arial"/>
                <a:cs typeface="Arial"/>
              </a:rPr>
              <a:t> type?</a:t>
            </a:r>
            <a:endParaRPr lang="en-US" sz="3200" dirty="0">
              <a:solidFill>
                <a:srgbClr val="3F3F3F"/>
              </a:solidFill>
              <a:latin typeface="Arial"/>
              <a:cs typeface="Arial"/>
            </a:endParaRPr>
          </a:p>
          <a:p>
            <a:pPr marL="228600" lvl="1" defTabSz="914400">
              <a:lnSpc>
                <a:spcPct val="90000"/>
              </a:lnSpc>
              <a:spcAft>
                <a:spcPts val="600"/>
              </a:spcAft>
              <a:buClr>
                <a:srgbClr val="009645"/>
              </a:buClr>
              <a:buSzPct val="60000"/>
            </a:pPr>
            <a:endParaRPr lang="cs-CZ" sz="3200" b="1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5B9BB23-1B15-E144-60AB-945C343DB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060" y="1452838"/>
            <a:ext cx="8783021" cy="10944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1" indent="-457200">
              <a:buFont typeface="Courier New"/>
              <a:buChar char="o"/>
            </a:pPr>
            <a:r>
              <a:rPr lang="cs-CZ" sz="3000" dirty="0">
                <a:latin typeface="Arial"/>
                <a:cs typeface="Arial"/>
              </a:rPr>
              <a:t>Důležité prvky</a:t>
            </a:r>
            <a:r>
              <a:rPr lang="cs-CZ" sz="3000" kern="1200" dirty="0">
                <a:latin typeface="Arial"/>
                <a:cs typeface="Arial"/>
              </a:rPr>
              <a:t> nastavení</a:t>
            </a:r>
          </a:p>
          <a:p>
            <a:pPr marL="914400" lvl="1" indent="-457200">
              <a:buFont typeface="Courier New"/>
              <a:buChar char="o"/>
            </a:pPr>
            <a:r>
              <a:rPr lang="cs-CZ" sz="3000" dirty="0">
                <a:latin typeface="Arial"/>
                <a:cs typeface="Arial"/>
              </a:rPr>
              <a:t>Proč schovat "Upravit v zobrazení mřížky"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F5DD0-52FB-41C9-83EC-693DCA72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3437" y="639254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0369D57-A7D5-4675-A73D-F079DEAEBBAF}" type="slidenum">
              <a:rPr lang="cs-CZ" smtClean="0"/>
              <a:pPr>
                <a:spcAft>
                  <a:spcPts val="600"/>
                </a:spcAft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0261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009DF54-BBFE-1D48-9427-FB45A331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Arial"/>
                <a:cs typeface="Arial"/>
              </a:rPr>
              <a:t>SPO - sloupce webu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84CCE5F-AD05-5091-9874-BAFA9DDA5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8" y="2234282"/>
            <a:ext cx="6218237" cy="3684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Sloupce webu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Typy obsahu webu (</a:t>
            </a:r>
            <a:r>
              <a:rPr lang="cs-CZ" dirty="0" err="1"/>
              <a:t>Content</a:t>
            </a:r>
            <a:r>
              <a:rPr lang="cs-CZ" dirty="0"/>
              <a:t> type)</a:t>
            </a:r>
          </a:p>
          <a:p>
            <a:endParaRPr lang="cs-CZ" dirty="0">
              <a:hlinkClick r:id="rId3"/>
            </a:endParaRPr>
          </a:p>
          <a:p>
            <a:r>
              <a:rPr lang="en-US" dirty="0">
                <a:hlinkClick r:id="rId4"/>
              </a:rPr>
              <a:t>List and library column types and options - Microsoft Support</a:t>
            </a:r>
            <a:endParaRPr lang="cs-CZ"/>
          </a:p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464856-466C-2F77-D16C-27CA01869385}"/>
              </a:ext>
            </a:extLst>
          </p:cNvPr>
          <p:cNvPicPr/>
          <p:nvPr/>
        </p:nvPicPr>
        <p:blipFill rotWithShape="1">
          <a:blip r:embed="rId5"/>
          <a:srcRect l="4752" t="4254" r="4202" b="3880"/>
          <a:stretch/>
        </p:blipFill>
        <p:spPr>
          <a:xfrm>
            <a:off x="6995921" y="2234281"/>
            <a:ext cx="3460176" cy="368458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F5DD0-52FB-41C9-83EC-693DCA72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3437" y="639254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369D57-A7D5-4675-A73D-F079DEAEBBAF}" type="slidenum">
              <a:rPr lang="cs-CZ" smtClean="0"/>
              <a:pPr>
                <a:spcAft>
                  <a:spcPts val="600"/>
                </a:spcAft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464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FA876757-6C3B-7E05-3AC0-F5EA4773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Tvorba aplikace</a:t>
            </a:r>
            <a:br>
              <a:rPr lang="cs-CZ" dirty="0"/>
            </a:br>
            <a:r>
              <a:rPr lang="cs-CZ"/>
              <a:t>evidenci HW jednoduché řešení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F306BB9-A747-41B0-368D-ED8121A7D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89439"/>
            <a:ext cx="5157787" cy="3684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Trošku jako vývoj aplikace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Musím vědět co chcete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Návrhová příprava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Jaká chci evidovat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Pak vývoj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Teprve potom implementace</a:t>
            </a:r>
          </a:p>
          <a:p>
            <a:endParaRPr lang="cs-CZ" dirty="0"/>
          </a:p>
        </p:txBody>
      </p:sp>
      <p:pic>
        <p:nvPicPr>
          <p:cNvPr id="9" name="Obrázek 8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16BD5B66-52A5-3750-F6D1-8D051CF0D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0" y="2090485"/>
            <a:ext cx="5183188" cy="331724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F5DD0-52FB-41C9-83EC-693DCA72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3437" y="639254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369D57-A7D5-4675-A73D-F079DEAEBBAF}" type="slidenum">
              <a:rPr lang="cs-CZ" smtClean="0"/>
              <a:pPr>
                <a:spcAft>
                  <a:spcPts val="600"/>
                </a:spcAft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207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CF14A5A9-D54A-4E7A-12FD-50784DC7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cs-CZ" dirty="0"/>
              <a:t>Vytvoření návrhu aplikace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F5DD0-52FB-41C9-83EC-693DCA72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3437" y="639254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369D57-A7D5-4675-A73D-F079DEAEBBAF}" type="slidenum">
              <a:rPr lang="cs-CZ" smtClean="0"/>
              <a:pPr>
                <a:spcAft>
                  <a:spcPts val="600"/>
                </a:spcAft>
              </a:pPr>
              <a:t>14</a:t>
            </a:fld>
            <a:endParaRPr lang="cs-CZ"/>
          </a:p>
        </p:txBody>
      </p:sp>
      <p:graphicFrame>
        <p:nvGraphicFramePr>
          <p:cNvPr id="10" name="Zástupný symbol pro obsah 2">
            <a:extLst>
              <a:ext uri="{FF2B5EF4-FFF2-40B4-BE49-F238E27FC236}">
                <a16:creationId xmlns:a16="http://schemas.microsoft.com/office/drawing/2014/main" id="{D103AEC4-48DC-84F8-7EE4-EE55A3894B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702430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05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F5DD0-52FB-41C9-83EC-693DCA72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15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5F6739F8-06D4-50B1-ED42-7A272D0B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3" y="751469"/>
            <a:ext cx="10782180" cy="647700"/>
          </a:xfrm>
        </p:spPr>
        <p:txBody>
          <a:bodyPr>
            <a:normAutofit fontScale="90000"/>
          </a:bodyPr>
          <a:lstStyle/>
          <a:p>
            <a:r>
              <a:rPr lang="cs-CZ" dirty="0"/>
              <a:t>Když vím, co chci můžeme stavět</a:t>
            </a:r>
          </a:p>
        </p:txBody>
      </p:sp>
      <p:graphicFrame>
        <p:nvGraphicFramePr>
          <p:cNvPr id="8" name="Zástupný symbol pro obsah 9">
            <a:extLst>
              <a:ext uri="{FF2B5EF4-FFF2-40B4-BE49-F238E27FC236}">
                <a16:creationId xmlns:a16="http://schemas.microsoft.com/office/drawing/2014/main" id="{092DE7CC-C010-2EA8-A02F-55D9AA7E5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62620"/>
              </p:ext>
            </p:extLst>
          </p:nvPr>
        </p:nvGraphicFramePr>
        <p:xfrm>
          <a:off x="1155029" y="1946112"/>
          <a:ext cx="9528659" cy="1879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7480">
                  <a:extLst>
                    <a:ext uri="{9D8B030D-6E8A-4147-A177-3AD203B41FA5}">
                      <a16:colId xmlns:a16="http://schemas.microsoft.com/office/drawing/2014/main" val="1585609128"/>
                    </a:ext>
                  </a:extLst>
                </a:gridCol>
                <a:gridCol w="1483780">
                  <a:extLst>
                    <a:ext uri="{9D8B030D-6E8A-4147-A177-3AD203B41FA5}">
                      <a16:colId xmlns:a16="http://schemas.microsoft.com/office/drawing/2014/main" val="70941699"/>
                    </a:ext>
                  </a:extLst>
                </a:gridCol>
                <a:gridCol w="1746534">
                  <a:extLst>
                    <a:ext uri="{9D8B030D-6E8A-4147-A177-3AD203B41FA5}">
                      <a16:colId xmlns:a16="http://schemas.microsoft.com/office/drawing/2014/main" val="3987479293"/>
                    </a:ext>
                  </a:extLst>
                </a:gridCol>
                <a:gridCol w="1638342">
                  <a:extLst>
                    <a:ext uri="{9D8B030D-6E8A-4147-A177-3AD203B41FA5}">
                      <a16:colId xmlns:a16="http://schemas.microsoft.com/office/drawing/2014/main" val="2843380871"/>
                    </a:ext>
                  </a:extLst>
                </a:gridCol>
                <a:gridCol w="2542523">
                  <a:extLst>
                    <a:ext uri="{9D8B030D-6E8A-4147-A177-3AD203B41FA5}">
                      <a16:colId xmlns:a16="http://schemas.microsoft.com/office/drawing/2014/main" val="3017156141"/>
                    </a:ext>
                  </a:extLst>
                </a:gridCol>
              </a:tblGrid>
              <a:tr h="20884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Název sloupce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zkratka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Typ sloupce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solidFill>
                            <a:schemeClr val="tx1"/>
                          </a:solidFill>
                          <a:effectLst/>
                        </a:rPr>
                        <a:t>Content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 type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Vynucený sloupec 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07350"/>
                  </a:ext>
                </a:extLst>
              </a:tr>
              <a:tr h="20884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DHM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DHM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číslo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EvidenceHW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ANO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025670"/>
                  </a:ext>
                </a:extLst>
              </a:tr>
              <a:tr h="20884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Místnost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misto</a:t>
                      </a:r>
                      <a:endParaRPr lang="cs-CZ" sz="1100" dirty="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Single text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</a:rPr>
                        <a:t>EvidenceHW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353579"/>
                  </a:ext>
                </a:extLst>
              </a:tr>
              <a:tr h="20884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Převzal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person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person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</a:rPr>
                        <a:t>EvidenceHW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371138"/>
                  </a:ext>
                </a:extLst>
              </a:tr>
              <a:tr h="20884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Datum dodání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Dat_dod</a:t>
                      </a:r>
                      <a:endParaRPr lang="cs-CZ" sz="1100" dirty="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datum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</a:rPr>
                        <a:t>EvidenceHW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ANO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45773"/>
                  </a:ext>
                </a:extLst>
              </a:tr>
              <a:tr h="20884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Záruka  letech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zaruka</a:t>
                      </a:r>
                      <a:endParaRPr lang="cs-CZ" sz="1100" dirty="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Číslo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</a:rPr>
                        <a:t>EvidenceHW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ANO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42"/>
                  </a:ext>
                </a:extLst>
              </a:tr>
              <a:tr h="20884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Datum ukončení záruky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Dat_ukozar</a:t>
                      </a:r>
                      <a:endParaRPr lang="cs-CZ" sz="1100" dirty="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Počítaná hodnota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</a:rPr>
                        <a:t>EvidenceHW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672138"/>
                  </a:ext>
                </a:extLst>
              </a:tr>
              <a:tr h="20884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Dodavatel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dodavatel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Volby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</a:rPr>
                        <a:t>EvidenceHW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ANO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58395"/>
                  </a:ext>
                </a:extLst>
              </a:tr>
              <a:tr h="20884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Dodavatel-email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Dod_email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Single text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</a:rPr>
                        <a:t>EvidenceHW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373514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6BE689C1-3FD7-76CA-662F-8688C091FB51}"/>
              </a:ext>
            </a:extLst>
          </p:cNvPr>
          <p:cNvSpPr txBox="1"/>
          <p:nvPr/>
        </p:nvSpPr>
        <p:spPr>
          <a:xfrm>
            <a:off x="679453" y="1623172"/>
            <a:ext cx="4664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Vytvořím si přehledovou tabulku sloupců</a:t>
            </a:r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A168367-A398-01E0-C93A-4FBB9B1364A3}"/>
              </a:ext>
            </a:extLst>
          </p:cNvPr>
          <p:cNvSpPr txBox="1"/>
          <p:nvPr/>
        </p:nvSpPr>
        <p:spPr>
          <a:xfrm>
            <a:off x="679453" y="3883300"/>
            <a:ext cx="6712735" cy="230832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lvl="0" indent="-342900">
              <a:buFont typeface="+mj-lt"/>
              <a:buAutoNum type="arabicPeriod" startAt="2"/>
            </a:pPr>
            <a:r>
              <a:rPr lang="cs-CZ" dirty="0"/>
              <a:t>Podle tabulky vytvořím sloupce webu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cs-CZ" dirty="0"/>
              <a:t>V případě sloupce „Dodavatel“ využiju sloupec volby nebo číselník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cs-CZ" dirty="0"/>
              <a:t>Vysvětlení výhod nevýhod volba nebo číselník</a:t>
            </a:r>
            <a:endParaRPr lang="cs-CZ" dirty="0">
              <a:cs typeface="Calibri"/>
            </a:endParaRPr>
          </a:p>
          <a:p>
            <a:pPr marL="342900" lvl="0" indent="-342900">
              <a:buFont typeface="+mj-lt"/>
              <a:buAutoNum type="arabicPeriod" startAt="2"/>
            </a:pPr>
            <a:r>
              <a:rPr lang="cs-CZ" dirty="0"/>
              <a:t>Vytvořím si </a:t>
            </a:r>
            <a:r>
              <a:rPr lang="cs-CZ" dirty="0" err="1"/>
              <a:t>Content</a:t>
            </a:r>
            <a:r>
              <a:rPr lang="cs-CZ" dirty="0"/>
              <a:t> type s požadovanými sloupci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cs-CZ" dirty="0"/>
              <a:t>Vytvořím list a navážu </a:t>
            </a:r>
            <a:r>
              <a:rPr lang="cs-CZ" dirty="0" err="1"/>
              <a:t>Content</a:t>
            </a:r>
            <a:r>
              <a:rPr lang="cs-CZ" dirty="0"/>
              <a:t> type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cs-CZ" dirty="0"/>
              <a:t>Doladím sloupce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cs-CZ" dirty="0"/>
              <a:t>Nastavíme Indexování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cs-CZ" dirty="0"/>
              <a:t>Vytvořím </a:t>
            </a:r>
            <a:r>
              <a:rPr lang="cs-CZ" dirty="0" err="1"/>
              <a:t>view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58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6">
            <a:extLst>
              <a:ext uri="{FF2B5EF4-FFF2-40B4-BE49-F238E27FC236}">
                <a16:creationId xmlns:a16="http://schemas.microsoft.com/office/drawing/2014/main" id="{D55999FB-D6A8-2A89-DD44-15FB89F2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Možnosti oprávnění pro list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7C5B030-1F79-21D3-E8D4-659858394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25625"/>
            <a:ext cx="5181600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22860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009645"/>
              </a:buClr>
              <a:buSzPct val="60000"/>
              <a:buBlip>
                <a:blip r:embed="rId2"/>
              </a:buBlip>
            </a:pPr>
            <a:r>
              <a:rPr lang="cs-CZ" altLang="cs-CZ" sz="2800">
                <a:solidFill>
                  <a:srgbClr val="3F3F3F"/>
                </a:solidFill>
                <a:cs typeface="Arial" panose="020B0604020202020204" pitchFamily="34" charset="0"/>
              </a:rPr>
              <a:t>Práva na listu</a:t>
            </a:r>
          </a:p>
          <a:p>
            <a:pPr marL="34290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645"/>
              </a:buClr>
              <a:buSzPct val="60000"/>
              <a:buBlip>
                <a:blip r:embed="rId2"/>
              </a:buBlip>
              <a:tabLst/>
            </a:pPr>
            <a:r>
              <a:rPr kumimoji="0" lang="cs-CZ" altLang="cs-CZ" sz="2800" b="0" i="0" u="none" strike="noStrike" cap="none" normalizeH="0" baseline="0">
                <a:ln>
                  <a:noFill/>
                </a:ln>
                <a:solidFill>
                  <a:srgbClr val="3F3F3F"/>
                </a:solidFill>
                <a:effectLst/>
                <a:cs typeface="Arial" panose="020B0604020202020204" pitchFamily="34" charset="0"/>
              </a:rPr>
              <a:t>Vytvoření role </a:t>
            </a:r>
          </a:p>
          <a:p>
            <a:pPr marL="34290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645"/>
              </a:buClr>
              <a:buSzPct val="60000"/>
              <a:buBlip>
                <a:blip r:embed="rId2"/>
              </a:buBlip>
              <a:tabLst/>
            </a:pPr>
            <a:r>
              <a:rPr kumimoji="0" lang="cs-CZ" altLang="cs-CZ" sz="2800" b="0" i="0" u="none" strike="noStrike" cap="none" normalizeH="0" baseline="0">
                <a:ln>
                  <a:noFill/>
                </a:ln>
                <a:solidFill>
                  <a:srgbClr val="3F3F3F"/>
                </a:solidFill>
                <a:effectLst/>
                <a:cs typeface="Arial" panose="020B0604020202020204" pitchFamily="34" charset="0"/>
              </a:rPr>
              <a:t>Vytvoření skupiny pro web</a:t>
            </a:r>
          </a:p>
          <a:p>
            <a:pPr marL="34290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645"/>
              </a:buClr>
              <a:buSzPct val="60000"/>
              <a:buBlip>
                <a:blip r:embed="rId2"/>
              </a:buBlip>
              <a:tabLst/>
            </a:pPr>
            <a:r>
              <a:rPr kumimoji="0" lang="cs-CZ" altLang="cs-CZ" sz="2800" b="0" i="0" u="none" strike="noStrike" cap="none" normalizeH="0" baseline="0">
                <a:ln>
                  <a:noFill/>
                </a:ln>
                <a:solidFill>
                  <a:srgbClr val="3F3F3F"/>
                </a:solidFill>
                <a:effectLst/>
                <a:cs typeface="Arial" panose="020B0604020202020204" pitchFamily="34" charset="0"/>
              </a:rPr>
              <a:t>Vytvoření skupiny pro aplikaci</a:t>
            </a:r>
          </a:p>
          <a:p>
            <a:pPr marL="34290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645"/>
              </a:buClr>
              <a:buSzPct val="60000"/>
              <a:buBlip>
                <a:blip r:embed="rId2"/>
              </a:buBlip>
              <a:tabLst/>
            </a:pPr>
            <a:r>
              <a:rPr kumimoji="0" lang="cs-CZ" altLang="cs-CZ" sz="2800" b="0" i="0" u="none" strike="noStrike" cap="none" normalizeH="0" baseline="0">
                <a:ln>
                  <a:noFill/>
                </a:ln>
                <a:solidFill>
                  <a:srgbClr val="3F3F3F"/>
                </a:solidFill>
                <a:effectLst/>
                <a:cs typeface="Arial" panose="020B0604020202020204" pitchFamily="34" charset="0"/>
              </a:rPr>
              <a:t>Navázání role</a:t>
            </a: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9645"/>
              </a:buClr>
              <a:buSzPct val="60000"/>
              <a:buBlip>
                <a:blip r:embed="rId2"/>
              </a:buBlip>
              <a:tabLst/>
            </a:pPr>
            <a:endParaRPr kumimoji="0" lang="cs-CZ" altLang="cs-CZ" sz="2800" b="0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4CFA8439-FDC6-8CEE-BEFD-136F07D7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120663"/>
            <a:ext cx="5181600" cy="37612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F5DD0-52FB-41C9-83EC-693DCA72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3437" y="639254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0369D57-A7D5-4675-A73D-F079DEAEBBAF}" type="slidenum">
              <a:rPr lang="cs-CZ" smtClean="0"/>
              <a:pPr>
                <a:spcAft>
                  <a:spcPts val="600"/>
                </a:spcAft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50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C4AE2C-9109-4FCD-9F03-C96EE35A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Závěrem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F5DD0-52FB-41C9-83EC-693DCA72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3437" y="639254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0369D57-A7D5-4675-A73D-F079DEAEBBAF}" type="slidenum">
              <a:rPr lang="cs-CZ" smtClean="0"/>
              <a:pPr>
                <a:spcAft>
                  <a:spcPts val="600"/>
                </a:spcAft>
              </a:pPr>
              <a:t>17</a:t>
            </a:fld>
            <a:endParaRPr lang="cs-CZ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0F272F2-C9C8-7132-60CA-C8E9AB37A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201786"/>
              </p:ext>
            </p:extLst>
          </p:nvPr>
        </p:nvGraphicFramePr>
        <p:xfrm>
          <a:off x="838200" y="164127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806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87051" y="1319753"/>
            <a:ext cx="6158845" cy="2366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400" b="1" spc="-16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58BE7-3E40-4684-A304-F65E67924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D3CEE-AD9B-4605-BB8C-F1A02876B2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62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8EC96-9BC2-440F-A9D0-E580EC1B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2</a:t>
            </a:fld>
            <a:endParaRPr lang="cs-CZ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BC8404B-95A3-1752-1DB1-3D51BEF0F1C7}"/>
              </a:ext>
            </a:extLst>
          </p:cNvPr>
          <p:cNvSpPr txBox="1">
            <a:spLocks/>
          </p:cNvSpPr>
          <p:nvPr/>
        </p:nvSpPr>
        <p:spPr>
          <a:xfrm>
            <a:off x="1029883" y="1028697"/>
            <a:ext cx="4691841" cy="69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5"/>
              </a:buClr>
              <a:buSzPct val="60000"/>
              <a:buFontTx/>
              <a:buBlip>
                <a:blip r:embed="rId2"/>
              </a:buBlip>
              <a:defRPr sz="2800" kern="12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5"/>
              </a:buClr>
              <a:buSzPct val="60000"/>
              <a:buFontTx/>
              <a:buBlip>
                <a:blip r:embed="rId2"/>
              </a:buBlip>
              <a:defRPr sz="2400" kern="12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5"/>
              </a:buClr>
              <a:buSzPct val="60000"/>
              <a:buFontTx/>
              <a:buBlip>
                <a:blip r:embed="rId2"/>
              </a:buBlip>
              <a:defRPr sz="2000" kern="12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5"/>
              </a:buClr>
              <a:buSzPct val="60000"/>
              <a:buFontTx/>
              <a:buBlip>
                <a:blip r:embed="rId2"/>
              </a:buBlip>
              <a:defRPr sz="1800" kern="12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5"/>
              </a:buClr>
              <a:buSzPct val="60000"/>
              <a:buFontTx/>
              <a:buBlip>
                <a:blip r:embed="rId2"/>
              </a:buBlip>
              <a:defRPr sz="1800" kern="12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	Radek Vlach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E829064-EDDF-2FE8-D441-C120A20296D5}"/>
              </a:ext>
            </a:extLst>
          </p:cNvPr>
          <p:cNvSpPr txBox="1">
            <a:spLocks/>
          </p:cNvSpPr>
          <p:nvPr/>
        </p:nvSpPr>
        <p:spPr>
          <a:xfrm>
            <a:off x="679450" y="1932167"/>
            <a:ext cx="7453207" cy="3470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5"/>
              </a:buClr>
              <a:buSzPct val="60000"/>
              <a:buFontTx/>
              <a:buBlip>
                <a:blip r:embed="rId2"/>
              </a:buBlip>
              <a:defRPr sz="2800" kern="12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5"/>
              </a:buClr>
              <a:buSzPct val="60000"/>
              <a:buFontTx/>
              <a:buBlip>
                <a:blip r:embed="rId2"/>
              </a:buBlip>
              <a:defRPr sz="2400" kern="12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5"/>
              </a:buClr>
              <a:buSzPct val="60000"/>
              <a:buFontTx/>
              <a:buBlip>
                <a:blip r:embed="rId2"/>
              </a:buBlip>
              <a:defRPr sz="2000" kern="12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5"/>
              </a:buClr>
              <a:buSzPct val="60000"/>
              <a:buFontTx/>
              <a:buBlip>
                <a:blip r:embed="rId2"/>
              </a:buBlip>
              <a:defRPr sz="1800" kern="12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5"/>
              </a:buClr>
              <a:buSzPct val="60000"/>
              <a:buFontTx/>
              <a:buBlip>
                <a:blip r:embed="rId2"/>
              </a:buBlip>
              <a:defRPr sz="1800" kern="1200">
                <a:solidFill>
                  <a:srgbClr val="3F3F3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Avalon" pitchFamily="2" charset="0"/>
            </a:endParaRPr>
          </a:p>
          <a:p>
            <a:endParaRPr lang="cs-CZ" sz="1800" dirty="0">
              <a:latin typeface="Avalon" pitchFamily="2" charset="0"/>
            </a:endParaRPr>
          </a:p>
          <a:p>
            <a:r>
              <a:rPr lang="cs-CZ" sz="1800" dirty="0">
                <a:latin typeface="Avalon" pitchFamily="2" charset="0"/>
              </a:rPr>
              <a:t>Pracuji jako </a:t>
            </a:r>
            <a:r>
              <a:rPr lang="en-US" sz="1800" dirty="0">
                <a:latin typeface="Avalon" pitchFamily="2" charset="0"/>
              </a:rPr>
              <a:t>IT </a:t>
            </a:r>
            <a:r>
              <a:rPr lang="cs-CZ" sz="1800" dirty="0">
                <a:latin typeface="Avalon" pitchFamily="2" charset="0"/>
              </a:rPr>
              <a:t>Architekt a konzultant</a:t>
            </a:r>
            <a:endParaRPr lang="en-US" sz="1800" dirty="0">
              <a:latin typeface="Avalon" pitchFamily="2" charset="0"/>
            </a:endParaRPr>
          </a:p>
          <a:p>
            <a:r>
              <a:rPr lang="cs-CZ" sz="1800" dirty="0">
                <a:latin typeface="Avalon" pitchFamily="2" charset="0"/>
              </a:rPr>
              <a:t>Mé zaměření je </a:t>
            </a:r>
            <a:r>
              <a:rPr lang="cs-CZ" sz="1800" dirty="0" err="1">
                <a:latin typeface="Avalon" pitchFamily="2" charset="0"/>
              </a:rPr>
              <a:t>Active</a:t>
            </a:r>
            <a:r>
              <a:rPr lang="cs-CZ" sz="1800" dirty="0">
                <a:latin typeface="Avalon" pitchFamily="2" charset="0"/>
              </a:rPr>
              <a:t> </a:t>
            </a:r>
            <a:r>
              <a:rPr lang="cs-CZ" sz="1800" dirty="0" err="1">
                <a:latin typeface="Avalon" pitchFamily="2" charset="0"/>
              </a:rPr>
              <a:t>Directory</a:t>
            </a:r>
            <a:r>
              <a:rPr lang="cs-CZ" sz="1800" dirty="0">
                <a:latin typeface="Avalon" pitchFamily="2" charset="0"/>
              </a:rPr>
              <a:t>, SharePoint, Microsoft </a:t>
            </a:r>
            <a:r>
              <a:rPr lang="cs-CZ" sz="1800" dirty="0" err="1">
                <a:latin typeface="Avalon" pitchFamily="2" charset="0"/>
              </a:rPr>
              <a:t>Purview</a:t>
            </a:r>
            <a:r>
              <a:rPr lang="cs-CZ" sz="1800" dirty="0">
                <a:latin typeface="Avalon" pitchFamily="2" charset="0"/>
              </a:rPr>
              <a:t> a M365</a:t>
            </a:r>
          </a:p>
          <a:p>
            <a:r>
              <a:rPr lang="cs-CZ" sz="1800" dirty="0">
                <a:latin typeface="Avalon" pitchFamily="2" charset="0"/>
              </a:rPr>
              <a:t>Od roku 2007 se věnuji SharePoint </a:t>
            </a:r>
            <a:r>
              <a:rPr lang="cs-CZ" sz="1800" dirty="0" err="1">
                <a:latin typeface="Avalon" pitchFamily="2" charset="0"/>
              </a:rPr>
              <a:t>OnPremis</a:t>
            </a:r>
            <a:r>
              <a:rPr lang="cs-CZ" sz="1800" dirty="0">
                <a:latin typeface="Avalon" pitchFamily="2" charset="0"/>
              </a:rPr>
              <a:t> architektuře a vývoji</a:t>
            </a:r>
          </a:p>
          <a:p>
            <a:r>
              <a:rPr lang="cs-CZ" sz="1800" dirty="0">
                <a:latin typeface="Avalon" pitchFamily="2" charset="0"/>
              </a:rPr>
              <a:t>V roce 2014 jsem se začal specializovat na SharePoint OnLine</a:t>
            </a:r>
          </a:p>
          <a:p>
            <a:r>
              <a:rPr lang="cs-CZ" sz="1800" dirty="0">
                <a:latin typeface="Avalon" pitchFamily="2" charset="0"/>
              </a:rPr>
              <a:t>Realizované projekty (SIMU+, MUNI40, </a:t>
            </a:r>
            <a:r>
              <a:rPr lang="cs-CZ" sz="1800" dirty="0" err="1">
                <a:latin typeface="Avalon" pitchFamily="2" charset="0"/>
              </a:rPr>
              <a:t>DataBone</a:t>
            </a:r>
            <a:r>
              <a:rPr lang="cs-CZ" sz="1800" dirty="0">
                <a:latin typeface="Avalon" pitchFamily="2" charset="0"/>
              </a:rPr>
              <a:t>, </a:t>
            </a:r>
            <a:r>
              <a:rPr lang="cs-CZ" sz="1800" dirty="0" err="1">
                <a:latin typeface="Avalon" pitchFamily="2" charset="0"/>
              </a:rPr>
              <a:t>EduForum</a:t>
            </a:r>
            <a:r>
              <a:rPr lang="cs-CZ" sz="1800" dirty="0">
                <a:latin typeface="Avalon" pitchFamily="2" charset="0"/>
              </a:rPr>
              <a:t>, </a:t>
            </a:r>
            <a:r>
              <a:rPr lang="cs-CZ" sz="1800" dirty="0" err="1">
                <a:latin typeface="Avalon" pitchFamily="2" charset="0"/>
              </a:rPr>
              <a:t>Recetox</a:t>
            </a:r>
            <a:r>
              <a:rPr lang="cs-CZ" sz="1800" dirty="0">
                <a:latin typeface="Avalon" pitchFamily="2" charset="0"/>
              </a:rPr>
              <a:t> aj.)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8" name="Obrázek 7" descr="Obsah obrázku muž, zeď, osoba, interiér&#10;&#10;Popis vygenerován s velmi vysokou mírou spolehlivosti">
            <a:extLst>
              <a:ext uri="{FF2B5EF4-FFF2-40B4-BE49-F238E27FC236}">
                <a16:creationId xmlns:a16="http://schemas.microsoft.com/office/drawing/2014/main" id="{847DC8C7-6E71-A7A2-20EC-BD7CD71B9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83" y="970708"/>
            <a:ext cx="907304" cy="11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1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t>3</a:t>
            </a:fld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3D48DAF-0067-64AF-5CF3-59A0756D572D}"/>
              </a:ext>
            </a:extLst>
          </p:cNvPr>
          <p:cNvSpPr txBox="1">
            <a:spLocks/>
          </p:cNvSpPr>
          <p:nvPr/>
        </p:nvSpPr>
        <p:spPr>
          <a:xfrm>
            <a:off x="679453" y="1125539"/>
            <a:ext cx="1078218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60" baseline="0">
                <a:solidFill>
                  <a:srgbClr val="3F3F3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/>
              <a:t>O čem si dnes budeme povídat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463EE96-ECF8-70D3-AAE4-459F93998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53" y="2017713"/>
            <a:ext cx="10776428" cy="41148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Úvod do </a:t>
            </a:r>
            <a:r>
              <a:rPr lang="cs-CZ" dirty="0" err="1"/>
              <a:t>SharePointu</a:t>
            </a:r>
            <a:endParaRPr lang="cs-CZ" dirty="0"/>
          </a:p>
          <a:p>
            <a:r>
              <a:rPr lang="pl-PL" dirty="0"/>
              <a:t>SPO Listy a jejich limity</a:t>
            </a:r>
          </a:p>
          <a:p>
            <a:r>
              <a:rPr lang="pl-PL" dirty="0"/>
              <a:t>SPO knihovny a limity</a:t>
            </a:r>
          </a:p>
          <a:p>
            <a:r>
              <a:rPr lang="pl-PL" dirty="0"/>
              <a:t>Jak nastavit a nakonfigurovat list/knihovnu</a:t>
            </a:r>
          </a:p>
          <a:p>
            <a:r>
              <a:rPr lang="cs-CZ" dirty="0"/>
              <a:t>Sloupce webu a </a:t>
            </a:r>
            <a:r>
              <a:rPr lang="cs-CZ" dirty="0" err="1"/>
              <a:t>Content</a:t>
            </a:r>
            <a:r>
              <a:rPr lang="cs-CZ" dirty="0"/>
              <a:t> type</a:t>
            </a:r>
          </a:p>
          <a:p>
            <a:r>
              <a:rPr lang="cs-CZ" dirty="0"/>
              <a:t>Ukázky</a:t>
            </a:r>
          </a:p>
          <a:p>
            <a:pPr lvl="1"/>
            <a:r>
              <a:rPr lang="cs-CZ" dirty="0"/>
              <a:t>Tvorba aplikace na evidenci HW jednoduché řešení</a:t>
            </a:r>
          </a:p>
          <a:p>
            <a:pPr lvl="1"/>
            <a:r>
              <a:rPr lang="cs-CZ" dirty="0" err="1"/>
              <a:t>Custom</a:t>
            </a:r>
            <a:r>
              <a:rPr lang="cs-CZ" dirty="0"/>
              <a:t> formuláře</a:t>
            </a:r>
          </a:p>
          <a:p>
            <a:pPr lvl="1"/>
            <a:r>
              <a:rPr lang="cs-CZ" dirty="0" err="1"/>
              <a:t>PowerApps</a:t>
            </a:r>
            <a:r>
              <a:rPr lang="cs-CZ" dirty="0"/>
              <a:t> nad listem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19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40648-2E75-45CD-8489-DEEE7A4C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AF2ECC3-DCDE-B8B0-0EAA-35AABCD8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3" y="1058302"/>
            <a:ext cx="10782180" cy="647700"/>
          </a:xfrm>
        </p:spPr>
        <p:txBody>
          <a:bodyPr>
            <a:normAutofit fontScale="90000"/>
          </a:bodyPr>
          <a:lstStyle/>
          <a:p>
            <a:r>
              <a:rPr lang="cs-CZ" dirty="0"/>
              <a:t>Úvod do </a:t>
            </a:r>
            <a:r>
              <a:rPr lang="cs-CZ" dirty="0" err="1"/>
              <a:t>SharePointu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706A2DA-DD59-B09E-343A-E825F849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53" y="1950476"/>
            <a:ext cx="10776428" cy="4114800"/>
          </a:xfrm>
        </p:spPr>
        <p:txBody>
          <a:bodyPr/>
          <a:lstStyle/>
          <a:p>
            <a:r>
              <a:rPr lang="cs-CZ" dirty="0"/>
              <a:t>Rychlé shrnutí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Co je SharePoint?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Relační a objektová databáze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Rozdíl mezi SharePoint a SharePoint svázaným se skupinou M365?</a:t>
            </a:r>
          </a:p>
          <a:p>
            <a:r>
              <a:rPr lang="cs-CZ" dirty="0"/>
              <a:t>Co stojí za pozornost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HUB </a:t>
            </a:r>
            <a:r>
              <a:rPr lang="cs-CZ" dirty="0" err="1"/>
              <a:t>site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Šablony pro listy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Centrální knihovna šablon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Centrální knihovna obrázků</a:t>
            </a:r>
          </a:p>
        </p:txBody>
      </p:sp>
    </p:spTree>
    <p:extLst>
      <p:ext uri="{BB962C8B-B14F-4D97-AF65-F5344CB8AC3E}">
        <p14:creationId xmlns:p14="http://schemas.microsoft.com/office/powerpoint/2010/main" val="209885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EC474-F748-B437-DFC3-80C4DAA3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Strukturované stránky vs. HUB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20BAB1-BF5B-C641-4EEC-FF739546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F2F5F60-97E2-A0CC-F7E8-B04FC2BEE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1372065"/>
            <a:ext cx="8715935" cy="49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0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1F6B-7B4B-410D-9DEA-567D8C90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6C5F36-EC2A-C2BB-F22A-7162FC82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3" y="1125539"/>
            <a:ext cx="10782180" cy="647700"/>
          </a:xfrm>
        </p:spPr>
        <p:txBody>
          <a:bodyPr>
            <a:normAutofit fontScale="90000"/>
          </a:bodyPr>
          <a:lstStyle/>
          <a:p>
            <a:r>
              <a:rPr lang="cs-CZ" dirty="0"/>
              <a:t>SharePoint customizace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121D1AB-374F-6CA2-D047-FB7965A5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53" y="1962739"/>
            <a:ext cx="10776428" cy="41100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Co je nového?</a:t>
            </a:r>
          </a:p>
          <a:p>
            <a:pPr lvl="1"/>
            <a:r>
              <a:rPr lang="cs-CZ" dirty="0"/>
              <a:t>Přes aplikaci </a:t>
            </a:r>
            <a:r>
              <a:rPr lang="cs-CZ" dirty="0" err="1"/>
              <a:t>PowerApps</a:t>
            </a:r>
            <a:r>
              <a:rPr lang="cs-CZ" dirty="0"/>
              <a:t> můžete vytvářet nové formuláře pro SPO listy a knihovny</a:t>
            </a:r>
          </a:p>
          <a:p>
            <a:pPr lvl="1"/>
            <a:r>
              <a:rPr lang="cs-CZ" dirty="0"/>
              <a:t>Přidány funkce pro změnu formulářů pomocí JSON</a:t>
            </a:r>
          </a:p>
          <a:p>
            <a:pPr lvl="1"/>
            <a:r>
              <a:rPr lang="cs-CZ" dirty="0"/>
              <a:t>Přidána funkce na grafické formátování sloupců a formulářů</a:t>
            </a:r>
          </a:p>
          <a:p>
            <a:pPr lvl="1"/>
            <a:r>
              <a:rPr lang="cs-CZ" dirty="0">
                <a:latin typeface="Arial"/>
                <a:cs typeface="Arial"/>
              </a:rPr>
              <a:t>Šablony listů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31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A98ECC12-B763-C652-99D2-1EA996893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184" y="2091017"/>
            <a:ext cx="4639920" cy="37989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1F6B-7B4B-410D-9DEA-567D8C90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06F3603-C1D5-CDA1-806E-5CF27148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3" y="991065"/>
            <a:ext cx="10782180" cy="647700"/>
          </a:xfrm>
        </p:spPr>
        <p:txBody>
          <a:bodyPr>
            <a:normAutofit fontScale="90000"/>
          </a:bodyPr>
          <a:lstStyle/>
          <a:p>
            <a:r>
              <a:rPr lang="cs-CZ" dirty="0"/>
              <a:t>Limitace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0BFC262-42B6-B5A3-D478-A2B982B5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53" y="1714500"/>
            <a:ext cx="7691341" cy="450476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Tyto limity se vztahují na nezakódované URL</a:t>
            </a:r>
          </a:p>
          <a:p>
            <a:r>
              <a:rPr lang="cs-CZ" dirty="0"/>
              <a:t>Soubor a složka (</a:t>
            </a:r>
            <a:r>
              <a:rPr lang="cs-CZ" dirty="0">
                <a:solidFill>
                  <a:srgbClr val="C00000"/>
                </a:solidFill>
              </a:rPr>
              <a:t>\</a:t>
            </a:r>
            <a:r>
              <a:rPr lang="cs-CZ" dirty="0"/>
              <a:t>, </a:t>
            </a:r>
            <a:r>
              <a:rPr lang="cs-CZ" dirty="0">
                <a:solidFill>
                  <a:srgbClr val="C00000"/>
                </a:solidFill>
              </a:rPr>
              <a:t>/</a:t>
            </a:r>
            <a:r>
              <a:rPr lang="cs-CZ" dirty="0"/>
              <a:t>, </a:t>
            </a:r>
            <a:r>
              <a:rPr lang="cs-CZ" dirty="0">
                <a:solidFill>
                  <a:srgbClr val="C00000"/>
                </a:solidFill>
              </a:rPr>
              <a:t>:</a:t>
            </a:r>
            <a:r>
              <a:rPr lang="cs-CZ" dirty="0"/>
              <a:t>, </a:t>
            </a:r>
            <a:r>
              <a:rPr lang="cs-CZ" dirty="0">
                <a:solidFill>
                  <a:srgbClr val="C00000"/>
                </a:solidFill>
              </a:rPr>
              <a:t>*</a:t>
            </a:r>
            <a:r>
              <a:rPr lang="cs-CZ" dirty="0"/>
              <a:t>, </a:t>
            </a:r>
            <a:r>
              <a:rPr lang="cs-CZ" dirty="0">
                <a:solidFill>
                  <a:srgbClr val="C00000"/>
                </a:solidFill>
              </a:rPr>
              <a:t>?</a:t>
            </a:r>
            <a:r>
              <a:rPr lang="cs-CZ" dirty="0"/>
              <a:t>, </a:t>
            </a:r>
            <a:r>
              <a:rPr lang="cs-CZ" dirty="0">
                <a:solidFill>
                  <a:srgbClr val="C00000"/>
                </a:solidFill>
              </a:rPr>
              <a:t>"</a:t>
            </a:r>
            <a:r>
              <a:rPr lang="cs-CZ" dirty="0"/>
              <a:t>, </a:t>
            </a:r>
            <a:r>
              <a:rPr lang="cs-CZ" dirty="0">
                <a:solidFill>
                  <a:srgbClr val="C00000"/>
                </a:solidFill>
              </a:rPr>
              <a:t>&lt;</a:t>
            </a:r>
            <a:r>
              <a:rPr lang="cs-CZ" dirty="0"/>
              <a:t>, </a:t>
            </a:r>
            <a:r>
              <a:rPr lang="cs-CZ" dirty="0">
                <a:solidFill>
                  <a:srgbClr val="C00000"/>
                </a:solidFill>
              </a:rPr>
              <a:t>&gt;</a:t>
            </a:r>
            <a:r>
              <a:rPr lang="cs-CZ" dirty="0"/>
              <a:t>, </a:t>
            </a:r>
            <a:r>
              <a:rPr lang="cs-CZ" dirty="0">
                <a:solidFill>
                  <a:srgbClr val="C00000"/>
                </a:solidFill>
              </a:rPr>
              <a:t>|</a:t>
            </a:r>
            <a:r>
              <a:rPr lang="cs-CZ" dirty="0"/>
              <a:t> )</a:t>
            </a:r>
          </a:p>
          <a:p>
            <a:r>
              <a:rPr lang="cs-CZ" dirty="0"/>
              <a:t>Nesmí začínat (</a:t>
            </a:r>
            <a:r>
              <a:rPr lang="cs-CZ" dirty="0">
                <a:solidFill>
                  <a:srgbClr val="C00000"/>
                </a:solidFill>
              </a:rPr>
              <a:t>.</a:t>
            </a:r>
            <a:r>
              <a:rPr lang="cs-CZ" dirty="0"/>
              <a:t>, </a:t>
            </a:r>
            <a:r>
              <a:rPr lang="cs-CZ" dirty="0">
                <a:solidFill>
                  <a:srgbClr val="C00000"/>
                </a:solidFill>
              </a:rPr>
              <a:t>~</a:t>
            </a:r>
            <a:r>
              <a:rPr lang="cs-CZ" dirty="0"/>
              <a:t>)</a:t>
            </a:r>
          </a:p>
          <a:p>
            <a:r>
              <a:rPr lang="cs-CZ" dirty="0"/>
              <a:t>Jméno souboru může mít max.256 znaků</a:t>
            </a:r>
          </a:p>
          <a:p>
            <a:r>
              <a:rPr lang="cs-CZ" dirty="0"/>
              <a:t>Složka může mít max. 250 znaků</a:t>
            </a:r>
          </a:p>
          <a:p>
            <a:r>
              <a:rPr lang="cs-CZ" dirty="0"/>
              <a:t>Kombinace složka + soubor 250 znaků</a:t>
            </a:r>
          </a:p>
          <a:p>
            <a:r>
              <a:rPr lang="cs-CZ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Celá cesta k dekódovanému souboru včetně názvu souboru nemůže obsahovat více než 400 znaků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06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1F6B-7B4B-410D-9DEA-567D8C90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9D57-A7D5-4675-A73D-F079DEAEBBAF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4F78A338-DC50-017C-AE2B-AA5BC31F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3" y="1118815"/>
            <a:ext cx="10782180" cy="647700"/>
          </a:xfrm>
        </p:spPr>
        <p:txBody>
          <a:bodyPr>
            <a:normAutofit fontScale="90000"/>
          </a:bodyPr>
          <a:lstStyle/>
          <a:p>
            <a:r>
              <a:rPr lang="cs-CZ" dirty="0"/>
              <a:t>SPO limity list a knihovna</a:t>
            </a:r>
          </a:p>
        </p:txBody>
      </p:sp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0C052973-4D03-ABDA-B11F-389905DDD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53" y="3614157"/>
            <a:ext cx="10776428" cy="2692513"/>
          </a:xfrm>
        </p:spPr>
        <p:txBody>
          <a:bodyPr>
            <a:normAutofit/>
          </a:bodyPr>
          <a:lstStyle/>
          <a:p>
            <a:pPr lvl="0"/>
            <a:r>
              <a:rPr lang="cs-CZ" sz="2000" dirty="0"/>
              <a:t>Odkazy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2"/>
              </a:rPr>
              <a:t>https://learn.microsoft.com/en-us/SharePoint/install/software-boundaries-and-limits</a:t>
            </a:r>
            <a:endParaRPr lang="cs-CZ" sz="1400" u="sng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3"/>
              </a:rPr>
              <a:t>https://learn.microsoft.com/en-us/sharepoint/install/software-boundaries-and-limits#Column</a:t>
            </a:r>
            <a:endParaRPr lang="cs-CZ" sz="1400" u="sng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4"/>
              </a:rPr>
              <a:t>https://support.microsoft.com/en-us/office/restrictions-and-limitations-in-onedrive-and-sharepoint-64883a5d-228e-48f5-b3d2-eb39e07630fa</a:t>
            </a:r>
            <a:endParaRPr lang="cs-CZ" sz="1400" u="sng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5"/>
              </a:rPr>
              <a:t>https://support.microsoft.com/cs-cz/office/spr%C3%A1va-velk%C3%BDch-seznam%C5%AF-a-knihoven-b8588dae-9387-48c2-9248-c24122f07c59?redirectSourcePath=%252farticle%252fb4038448-ec0e-49b7-b853-679d3d8fb784</a:t>
            </a:r>
            <a:endParaRPr lang="cs-CZ" sz="1400" u="sng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6"/>
              </a:rPr>
              <a:t>https://support.microsoft.com/en-us/office/restrictions-and-limitations-in-onedrive-and-sharepoint-64883a5d-228e-48f5-b3d2-eb39e07630fa#librariesspecificcolumns</a:t>
            </a:r>
            <a:endParaRPr lang="cs-CZ" sz="1400" u="sng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u="sng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u="sng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u="sng" dirty="0"/>
          </a:p>
          <a:p>
            <a:pPr lvl="0"/>
            <a:endParaRPr lang="cs-CZ" sz="2000" dirty="0"/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45C4AD6-E5B0-1018-052C-F71724A997FA}"/>
              </a:ext>
            </a:extLst>
          </p:cNvPr>
          <p:cNvSpPr txBox="1"/>
          <p:nvPr/>
        </p:nvSpPr>
        <p:spPr>
          <a:xfrm>
            <a:off x="679453" y="1766515"/>
            <a:ext cx="5243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/>
              <a:t>Max 30 milionů položek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/>
              <a:t>Max. 12 sloupců typu </a:t>
            </a:r>
            <a:r>
              <a:rPr lang="cs-CZ" sz="1800" dirty="0" err="1"/>
              <a:t>lookup</a:t>
            </a:r>
            <a:r>
              <a:rPr lang="cs-CZ" sz="1800" dirty="0"/>
              <a:t> ve </a:t>
            </a:r>
            <a:r>
              <a:rPr lang="cs-CZ" sz="1800" dirty="0" err="1"/>
              <a:t>view</a:t>
            </a:r>
            <a:endParaRPr lang="cs-CZ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/>
              <a:t>Max 5000 položek ve </a:t>
            </a:r>
            <a:r>
              <a:rPr lang="cs-CZ" sz="1800" dirty="0" err="1"/>
              <a:t>view</a:t>
            </a:r>
            <a:endParaRPr lang="cs-CZ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/>
              <a:t>Velikost přílohy v položce listu 250 MB na oskenovaný </a:t>
            </a:r>
            <a:r>
              <a:rPr lang="cs-CZ" sz="1800" dirty="0" err="1"/>
              <a:t>dodák</a:t>
            </a:r>
            <a:r>
              <a:rPr lang="cs-CZ" sz="1800" dirty="0"/>
              <a:t> a fakturu to stačí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44C8515-8088-7305-A71D-2D1C15139EB2}"/>
              </a:ext>
            </a:extLst>
          </p:cNvPr>
          <p:cNvSpPr txBox="1"/>
          <p:nvPr/>
        </p:nvSpPr>
        <p:spPr>
          <a:xfrm>
            <a:off x="6130866" y="1766515"/>
            <a:ext cx="5123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Max. velikost synchronizovaného souboru 250GB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Maximální velikost souboru 250GB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Maximální velikost .zip souboru 20GB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Zakázané ukládat .PST soubory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Synchronizace </a:t>
            </a:r>
            <a:r>
              <a:rPr lang="cs-CZ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maximálně 300 000 souborů (doporučení)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14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27D1F6B-7B4B-410D-9DEA-567D8C90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0369D57-A7D5-4675-A73D-F079DEAEBBAF}" type="slidenum">
              <a:rPr lang="cs-CZ" smtClean="0"/>
              <a:pPr>
                <a:spcAft>
                  <a:spcPts val="600"/>
                </a:spcAft>
              </a:pPr>
              <a:t>9</a:t>
            </a:fld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FCE601A7-511C-31E3-C2E0-8F5BBF2A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3" y="780986"/>
            <a:ext cx="10782180" cy="647700"/>
          </a:xfrm>
        </p:spPr>
        <p:txBody>
          <a:bodyPr>
            <a:normAutofit fontScale="90000"/>
          </a:bodyPr>
          <a:lstStyle/>
          <a:p>
            <a:r>
              <a:rPr lang="cs-CZ" dirty="0"/>
              <a:t>SPO Listy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5425EE35-C228-36D8-210B-65466559A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53" y="1428687"/>
            <a:ext cx="7517017" cy="4892600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r>
              <a:rPr lang="cs-CZ" sz="7400" dirty="0"/>
              <a:t>Limity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7400" dirty="0">
                <a:latin typeface="Arial"/>
                <a:cs typeface="Arial"/>
              </a:rPr>
              <a:t>Max. 8000 </a:t>
            </a:r>
            <a:r>
              <a:rPr lang="cs-CZ" sz="7400" dirty="0" err="1">
                <a:latin typeface="Arial"/>
                <a:cs typeface="Arial"/>
              </a:rPr>
              <a:t>bytes</a:t>
            </a:r>
            <a:r>
              <a:rPr lang="cs-CZ" sz="7400" dirty="0">
                <a:latin typeface="Arial"/>
                <a:cs typeface="Arial"/>
              </a:rPr>
              <a:t> ve sloupcích  listu</a:t>
            </a:r>
          </a:p>
          <a:p>
            <a:r>
              <a:rPr lang="cs-CZ" sz="3100" dirty="0"/>
              <a:t>Single line of text 		255 	Threshold 	30 bytes (</a:t>
            </a:r>
            <a:r>
              <a:rPr lang="cs-CZ" sz="3100" dirty="0">
                <a:cs typeface="Arial"/>
              </a:rPr>
              <a:t>cca 256 sloupců)</a:t>
            </a:r>
          </a:p>
          <a:p>
            <a:r>
              <a:rPr lang="cs-CZ" sz="3100" dirty="0"/>
              <a:t>Multiple Lines of Text 		350 	Threshold 	22 bytes </a:t>
            </a:r>
          </a:p>
          <a:p>
            <a:r>
              <a:rPr lang="cs-CZ" sz="3100" dirty="0"/>
              <a:t>Choice 			255 	Threshold 	30 bytes </a:t>
            </a:r>
          </a:p>
          <a:p>
            <a:r>
              <a:rPr lang="cs-CZ" sz="3100" dirty="0"/>
              <a:t>Choice (multiple selection)		350 	Threshold 	22 bytes </a:t>
            </a:r>
          </a:p>
          <a:p>
            <a:r>
              <a:rPr lang="cs-CZ" sz="3100" dirty="0"/>
              <a:t>Number 			550 	Threshold 	14 bytes </a:t>
            </a:r>
          </a:p>
          <a:p>
            <a:r>
              <a:rPr lang="cs-CZ" sz="3100" dirty="0"/>
              <a:t>Currency 			550 	Threshold 	14 bytes </a:t>
            </a:r>
          </a:p>
          <a:p>
            <a:r>
              <a:rPr lang="cs-CZ" sz="3100" dirty="0"/>
              <a:t>Date and Time 		550 	Threshold 	14 bytes </a:t>
            </a:r>
          </a:p>
          <a:p>
            <a:r>
              <a:rPr lang="cs-CZ" sz="3100" dirty="0"/>
              <a:t>Lookup 			750 	Threshold 	10 bytes </a:t>
            </a:r>
          </a:p>
          <a:p>
            <a:r>
              <a:rPr lang="cs-CZ" sz="3100" dirty="0"/>
              <a:t>Yes / No 			1000 	Threshold 	7 bytes </a:t>
            </a:r>
          </a:p>
          <a:p>
            <a:r>
              <a:rPr lang="cs-CZ" sz="3100" dirty="0"/>
              <a:t>Person or group 		750 	Threshold 	10 bytes </a:t>
            </a:r>
          </a:p>
          <a:p>
            <a:r>
              <a:rPr lang="cs-CZ" sz="3100" dirty="0"/>
              <a:t>Hyperlink or picture 		127 	Threshold 	60 bytes </a:t>
            </a:r>
          </a:p>
          <a:p>
            <a:r>
              <a:rPr lang="cs-CZ" sz="3100" dirty="0"/>
              <a:t>Calculated 			255 	Threshold 	30 bytes </a:t>
            </a:r>
          </a:p>
          <a:p>
            <a:r>
              <a:rPr lang="cs-CZ" sz="3100" dirty="0"/>
              <a:t>GUID 			350 	Threshold 	22 bytes </a:t>
            </a:r>
          </a:p>
          <a:p>
            <a:r>
              <a:rPr lang="cs-CZ" sz="3100" dirty="0"/>
              <a:t>Integer 			750 	Threshold 	10 bytes </a:t>
            </a:r>
          </a:p>
          <a:p>
            <a:r>
              <a:rPr lang="cs-CZ" sz="3100" dirty="0"/>
              <a:t>Managed metadata 		190 	Threshold 	60 bytes for the first</a:t>
            </a:r>
          </a:p>
          <a:p>
            <a:r>
              <a:rPr lang="cs-CZ" sz="3100" dirty="0"/>
              <a:t>					40 bytes for each subsequent </a:t>
            </a:r>
          </a:p>
          <a:p>
            <a:r>
              <a:rPr lang="cs-CZ" sz="3100" dirty="0"/>
              <a:t>Geolocation 		2 	Threshold 	30 bytes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785672"/>
      </p:ext>
    </p:extLst>
  </p:cSld>
  <p:clrMapOvr>
    <a:masterClrMapping/>
  </p:clrMapOvr>
</p:sld>
</file>

<file path=ppt/theme/theme1.xml><?xml version="1.0" encoding="utf-8"?>
<a:theme xmlns:a="http://schemas.openxmlformats.org/drawingml/2006/main" name="2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tsourcing mezd a GDPR7 - 2019 (003).pptx [jen pro čtení]" id="{E672ED21-A57B-44C0-ABCB-8579CA1ED13D}" vid="{8ACA6057-63E3-42DB-A633-7188E11851DF}"/>
    </a:ext>
  </a:extLst>
</a:theme>
</file>

<file path=ppt/theme/theme2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tsourcing mezd a GDPR7 - 2019 (003).pptx [jen pro čtení]" id="{E672ED21-A57B-44C0-ABCB-8579CA1ED13D}" vid="{65DCB460-92CD-4B0C-8D21-9CE81BDAF1D9}"/>
    </a:ext>
  </a:extLst>
</a:theme>
</file>

<file path=ppt/theme/theme3.xml><?xml version="1.0" encoding="utf-8"?>
<a:theme xmlns:a="http://schemas.openxmlformats.org/drawingml/2006/main" name="oksys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ksys" id="{DFB841F5-17A7-4A5C-B937-38536A0CCC4D}" vid="{56C0CF3F-EDFF-4935-A788-18D610C78A01}"/>
    </a:ext>
  </a:extLst>
</a:theme>
</file>

<file path=ppt/theme/theme4.xml><?xml version="1.0" encoding="utf-8"?>
<a:theme xmlns:a="http://schemas.openxmlformats.org/drawingml/2006/main" name="3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tsourcing mezd a GDPR7 - 2019 (003).pptx [jen pro čtení]" id="{E672ED21-A57B-44C0-ABCB-8579CA1ED13D}" vid="{8ACA6057-63E3-42DB-A633-7188E11851DF}"/>
    </a:ext>
  </a:extLst>
</a:theme>
</file>

<file path=ppt/theme/theme5.xml><?xml version="1.0" encoding="utf-8"?>
<a:theme xmlns:a="http://schemas.openxmlformats.org/drawingml/2006/main" name="4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tsourcing mezd a GDPR7 - 2019 (003).pptx [jen pro čtení]" id="{E672ED21-A57B-44C0-ABCB-8579CA1ED13D}" vid="{65DCB460-92CD-4B0C-8D21-9CE81BDAF1D9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B726D16E46E84DAE0B7F49688E2B4D" ma:contentTypeVersion="10" ma:contentTypeDescription="Create a new document." ma:contentTypeScope="" ma:versionID="34cb09accee7da56078fe339b02fb40d">
  <xsd:schema xmlns:xsd="http://www.w3.org/2001/XMLSchema" xmlns:xs="http://www.w3.org/2001/XMLSchema" xmlns:p="http://schemas.microsoft.com/office/2006/metadata/properties" xmlns:ns2="85704720-62db-4175-823c-331f15fe5bf8" xmlns:ns3="5f1d84fc-8646-4bd2-b9f8-3b286d470eb4" targetNamespace="http://schemas.microsoft.com/office/2006/metadata/properties" ma:root="true" ma:fieldsID="08af925a1ec38a627b1448b8efe47898" ns2:_="" ns3:_="">
    <xsd:import namespace="85704720-62db-4175-823c-331f15fe5bf8"/>
    <xsd:import namespace="5f1d84fc-8646-4bd2-b9f8-3b286d470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04720-62db-4175-823c-331f15fe5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1d84fc-8646-4bd2-b9f8-3b286d470eb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315AE9-0383-411F-A24F-89FE93CF72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704720-62db-4175-823c-331f15fe5bf8"/>
    <ds:schemaRef ds:uri="5f1d84fc-8646-4bd2-b9f8-3b286d470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2E956E-6E58-432E-AEEB-39DCC9A491AC}">
  <ds:schemaRefs>
    <ds:schemaRef ds:uri="http://purl.org/dc/dcmitype/"/>
    <ds:schemaRef ds:uri="85704720-62db-4175-823c-331f15fe5bf8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AC09334-DC1F-42EE-92E5-94859D494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OKsystem_16ku9</Template>
  <TotalTime>328</TotalTime>
  <Words>929</Words>
  <Application>Microsoft Office PowerPoint</Application>
  <PresentationFormat>Širokoúhlá obrazovka</PresentationFormat>
  <Paragraphs>200</Paragraphs>
  <Slides>18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2_Motiv Office</vt:lpstr>
      <vt:lpstr>1_Motiv Office</vt:lpstr>
      <vt:lpstr>oksys</vt:lpstr>
      <vt:lpstr>3_Motiv Office</vt:lpstr>
      <vt:lpstr>4_Motiv Office</vt:lpstr>
      <vt:lpstr>SharePoint – jiný úhel pohledu Cloudový file server nebo něco víc? </vt:lpstr>
      <vt:lpstr>Prezentace aplikace PowerPoint</vt:lpstr>
      <vt:lpstr>Prezentace aplikace PowerPoint</vt:lpstr>
      <vt:lpstr>Úvod do SharePointu</vt:lpstr>
      <vt:lpstr>Strukturované stránky vs. HUB</vt:lpstr>
      <vt:lpstr>SharePoint customizace</vt:lpstr>
      <vt:lpstr>Limitace</vt:lpstr>
      <vt:lpstr>SPO limity list a knihovna</vt:lpstr>
      <vt:lpstr>SPO Listy </vt:lpstr>
      <vt:lpstr>Prezentace aplikace PowerPoint</vt:lpstr>
      <vt:lpstr>SPO Listy - konfigurace</vt:lpstr>
      <vt:lpstr>SPO - sloupce webu</vt:lpstr>
      <vt:lpstr>Tvorba aplikace evidenci HW jednoduché řešení</vt:lpstr>
      <vt:lpstr>Vytvoření návrhu aplikace</vt:lpstr>
      <vt:lpstr>Když vím, co chci můžeme stavět</vt:lpstr>
      <vt:lpstr>Možnosti oprávnění pro list</vt:lpstr>
      <vt:lpstr>Závěrem</vt:lpstr>
      <vt:lpstr>Prezentace aplikace PowerPoint</vt:lpstr>
    </vt:vector>
  </TitlesOfParts>
  <Company>OKsystem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Horník Jiří</dc:creator>
  <cp:lastModifiedBy>Radek Vlach</cp:lastModifiedBy>
  <cp:revision>133</cp:revision>
  <cp:lastPrinted>2019-05-16T06:42:24Z</cp:lastPrinted>
  <dcterms:created xsi:type="dcterms:W3CDTF">2021-10-14T11:18:24Z</dcterms:created>
  <dcterms:modified xsi:type="dcterms:W3CDTF">2023-03-08T16:43:37Z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0x010100D3B726D16E46E84DAE0B7F49688E2B4D</vt:lpwstr>
  </property>
</Properties>
</file>