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CD4CB4-0825-16F2-5A13-A87C977C69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No</a:t>
            </a:r>
            <a:r>
              <a:rPr lang="cs-CZ" dirty="0" err="1"/>
              <a:t>vinky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8D1E557-16C3-D08C-5C28-3672CE8CDE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140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ECB049-55EE-0E79-D746-6EEFF8A50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Mobilní aplikace - IS/STAG Mobile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78A000-06D2-6AC4-AE64-9D7AABF46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9535"/>
            <a:ext cx="8596668" cy="4969883"/>
          </a:xfrm>
        </p:spPr>
        <p:txBody>
          <a:bodyPr>
            <a:normAutofit/>
          </a:bodyPr>
          <a:lstStyle/>
          <a:p>
            <a:r>
              <a:rPr lang="cs-CZ" dirty="0"/>
              <a:t>Stažení dostupné na Google Play, </a:t>
            </a:r>
            <a:r>
              <a:rPr lang="cs-CZ" dirty="0" err="1"/>
              <a:t>App</a:t>
            </a:r>
            <a:r>
              <a:rPr lang="cs-CZ" dirty="0"/>
              <a:t> </a:t>
            </a:r>
            <a:r>
              <a:rPr lang="cs-CZ" dirty="0" err="1"/>
              <a:t>Store</a:t>
            </a:r>
            <a:endParaRPr lang="cs-CZ" dirty="0"/>
          </a:p>
          <a:p>
            <a:r>
              <a:rPr lang="cs-CZ" dirty="0"/>
              <a:t>Aplikace je určena pro studenty a vyučující škol používajících IS/STAG.</a:t>
            </a:r>
          </a:p>
          <a:p>
            <a:endParaRPr lang="cs-CZ" dirty="0"/>
          </a:p>
          <a:p>
            <a:r>
              <a:rPr lang="cs-CZ" dirty="0"/>
              <a:t>Hlavní funkce pro studenty:</a:t>
            </a:r>
            <a:br>
              <a:rPr lang="cs-CZ" dirty="0"/>
            </a:br>
            <a:r>
              <a:rPr lang="cs-CZ" dirty="0"/>
              <a:t>- Zobrazení rozvrhových akcí</a:t>
            </a:r>
            <a:br>
              <a:rPr lang="cs-CZ" dirty="0"/>
            </a:br>
            <a:r>
              <a:rPr lang="cs-CZ" dirty="0"/>
              <a:t>- Zobrazení studovaných předmětů a jejich stav (zápočet, zkouška, data,   zkoušející...)</a:t>
            </a:r>
            <a:br>
              <a:rPr lang="cs-CZ" dirty="0"/>
            </a:br>
            <a:r>
              <a:rPr lang="cs-CZ" dirty="0"/>
              <a:t>- Zobrazení zkouškových předmětů a možnost jejich zápisu a </a:t>
            </a:r>
            <a:r>
              <a:rPr lang="cs-CZ" dirty="0" err="1"/>
              <a:t>odzápisu</a:t>
            </a:r>
            <a:endParaRPr lang="cs-CZ" dirty="0"/>
          </a:p>
          <a:p>
            <a:endParaRPr lang="cs-CZ" dirty="0"/>
          </a:p>
          <a:p>
            <a:r>
              <a:rPr lang="cs-CZ" dirty="0"/>
              <a:t>Učiteli umožňuje:</a:t>
            </a:r>
            <a:br>
              <a:rPr lang="cs-CZ" dirty="0"/>
            </a:br>
            <a:r>
              <a:rPr lang="cs-CZ" dirty="0"/>
              <a:t>- Zobrazit rozvrh</a:t>
            </a:r>
            <a:br>
              <a:rPr lang="cs-CZ" dirty="0"/>
            </a:br>
            <a:r>
              <a:rPr lang="cs-CZ" dirty="0"/>
              <a:t>- Poslat hromadnou zprávu studentům předmětu</a:t>
            </a:r>
            <a:br>
              <a:rPr lang="cs-CZ" dirty="0"/>
            </a:br>
            <a:r>
              <a:rPr lang="cs-CZ" dirty="0"/>
              <a:t>- Zapisovat známky studentům* (pozn.: zápis lze provést pouze pokud má učitel zápis známek povolen i na portálu)</a:t>
            </a:r>
            <a:br>
              <a:rPr lang="cs-CZ" dirty="0"/>
            </a:br>
            <a:r>
              <a:rPr lang="cs-CZ" dirty="0"/>
              <a:t>- Zobrazit VŠKP, které učitel vede nebo oponuje</a:t>
            </a:r>
          </a:p>
        </p:txBody>
      </p:sp>
    </p:spTree>
    <p:extLst>
      <p:ext uri="{BB962C8B-B14F-4D97-AF65-F5344CB8AC3E}">
        <p14:creationId xmlns:p14="http://schemas.microsoft.com/office/powerpoint/2010/main" val="4170558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6BAAD-D429-6CC8-9C59-98C726B10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Mobilní aplikace - IS/STAG Mobile</a:t>
            </a:r>
          </a:p>
        </p:txBody>
      </p:sp>
      <p:pic>
        <p:nvPicPr>
          <p:cNvPr id="5" name="Zástupný obsah 4" descr="Obsah obrázku text, Mobilní telefon, Mobilní zařízení, Komunikační zařízení&#10;&#10;Popis byl vytvořen automaticky">
            <a:extLst>
              <a:ext uri="{FF2B5EF4-FFF2-40B4-BE49-F238E27FC236}">
                <a16:creationId xmlns:a16="http://schemas.microsoft.com/office/drawing/2014/main" id="{A8D04BA3-D14C-8337-A11F-0D6F79BF2F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9177" y="2160588"/>
            <a:ext cx="7573684" cy="3881437"/>
          </a:xfrm>
        </p:spPr>
      </p:pic>
    </p:spTree>
    <p:extLst>
      <p:ext uri="{BB962C8B-B14F-4D97-AF65-F5344CB8AC3E}">
        <p14:creationId xmlns:p14="http://schemas.microsoft.com/office/powerpoint/2010/main" val="91552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23EFD0-408B-84E6-04D0-8F01EB9EC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Nová registrace orion konta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B9FD10-498D-EBF3-AB50-F5C045C54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nového akademického roku bude nová registrace s tím souvisí změny v komunikaci a rychlosti založení Orion konta.</a:t>
            </a:r>
          </a:p>
          <a:p>
            <a:endParaRPr lang="cs-CZ" dirty="0"/>
          </a:p>
          <a:p>
            <a:r>
              <a:rPr lang="cs-CZ" dirty="0"/>
              <a:t>Při příchodu z agendy (</a:t>
            </a:r>
            <a:r>
              <a:rPr lang="cs-CZ" dirty="0" err="1"/>
              <a:t>STAG,Magion</a:t>
            </a:r>
            <a:r>
              <a:rPr lang="cs-CZ" dirty="0"/>
              <a:t>) dostane uživatel mail s registračními údaji a URL</a:t>
            </a:r>
            <a:r>
              <a:rPr lang="en-US" dirty="0"/>
              <a:t>. </a:t>
            </a:r>
            <a:r>
              <a:rPr lang="cs-CZ" dirty="0"/>
              <a:t>Platnost URL je 6 měsíců, po uplynutí této doby je potřeba kontaktovat HelpDesk</a:t>
            </a:r>
            <a:r>
              <a:rPr lang="en-US" dirty="0"/>
              <a:t> </a:t>
            </a:r>
            <a:r>
              <a:rPr lang="en-US" dirty="0" err="1"/>
              <a:t>kv</a:t>
            </a:r>
            <a:r>
              <a:rPr lang="cs-CZ" dirty="0" err="1"/>
              <a:t>ůli</a:t>
            </a:r>
            <a:r>
              <a:rPr lang="cs-CZ" dirty="0"/>
              <a:t> vygenerování nového URL. </a:t>
            </a:r>
          </a:p>
          <a:p>
            <a:endParaRPr lang="cs-CZ" dirty="0"/>
          </a:p>
          <a:p>
            <a:r>
              <a:rPr lang="cs-CZ" dirty="0"/>
              <a:t>Po kliknutí zadá tajnou položku a odklikne </a:t>
            </a:r>
            <a:r>
              <a:rPr lang="cs-CZ" dirty="0" err="1"/>
              <a:t>captchu</a:t>
            </a:r>
            <a:r>
              <a:rPr lang="cs-CZ" dirty="0"/>
              <a:t>. Následně už probíhá registrační proces standardně. Měli bychom tím pádem přejít na plně elektronickou registraci bez nutnosti žádat o JIS apod. Možnost neklikat na URL a ručně vyplnit údaje stále zůstává v platnosti. Fungují obě cesty.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449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FCBF32-C391-4E54-AAFB-C42AA5E6A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Propojení dovolenek a kalendáře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96B7D2-507A-6902-2748-B0056CD7FA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 </a:t>
            </a:r>
            <a:r>
              <a:rPr lang="en-US" dirty="0" err="1"/>
              <a:t>zad</a:t>
            </a:r>
            <a:r>
              <a:rPr lang="cs-CZ" dirty="0" err="1"/>
              <a:t>ání</a:t>
            </a:r>
            <a:r>
              <a:rPr lang="cs-CZ" dirty="0"/>
              <a:t> a schválení dovolenky na cp.zcu.cz se dovolená automaticky propíše do kalendáře.</a:t>
            </a:r>
          </a:p>
        </p:txBody>
      </p:sp>
    </p:spTree>
    <p:extLst>
      <p:ext uri="{BB962C8B-B14F-4D97-AF65-F5344CB8AC3E}">
        <p14:creationId xmlns:p14="http://schemas.microsoft.com/office/powerpoint/2010/main" val="3963626310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116</TotalTime>
  <Words>255</Words>
  <Application>Microsoft Office PowerPoint</Application>
  <PresentationFormat>Širokoúhlá obrazovka</PresentationFormat>
  <Paragraphs>17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Fazeta</vt:lpstr>
      <vt:lpstr>Novinky</vt:lpstr>
      <vt:lpstr>Mobilní aplikace - IS/STAG Mobile</vt:lpstr>
      <vt:lpstr>Mobilní aplikace - IS/STAG Mobile</vt:lpstr>
      <vt:lpstr>Nová registrace orion konta</vt:lpstr>
      <vt:lpstr>Propojení dovolenek a kalendáře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Novinky</dc:title>
  <dc:creator>Marek Vyčítal</dc:creator>
  <cp:lastModifiedBy>Marek Vyčítal</cp:lastModifiedBy>
  <cp:revision>3</cp:revision>
  <dcterms:created xsi:type="dcterms:W3CDTF">2023-06-19T11:28:59Z</dcterms:created>
  <dcterms:modified xsi:type="dcterms:W3CDTF">2023-06-21T10:31:17Z</dcterms:modified>
</cp:coreProperties>
</file>