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7F768-799F-8720-2DD9-3E42F28EAF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Změny v prezentaci </a:t>
            </a:r>
            <a:r>
              <a:rPr lang="cs-CZ" dirty="0" err="1"/>
              <a:t>Help</a:t>
            </a:r>
            <a:r>
              <a:rPr lang="en-US" dirty="0"/>
              <a:t>D</a:t>
            </a:r>
            <a:r>
              <a:rPr lang="cs-CZ" dirty="0"/>
              <a:t>esku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9DD8E2-698A-D6F3-4CD2-840EC836E0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Marek </a:t>
            </a:r>
            <a:r>
              <a:rPr lang="cs-CZ" dirty="0"/>
              <a:t>Vyčítal</a:t>
            </a:r>
          </a:p>
        </p:txBody>
      </p:sp>
    </p:spTree>
    <p:extLst>
      <p:ext uri="{BB962C8B-B14F-4D97-AF65-F5344CB8AC3E}">
        <p14:creationId xmlns:p14="http://schemas.microsoft.com/office/powerpoint/2010/main" val="182411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5696A-0301-09D2-3B02-FD46D4EAA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cs-CZ" dirty="0" err="1"/>
              <a:t>íl</a:t>
            </a:r>
            <a:r>
              <a:rPr lang="cs-CZ" dirty="0"/>
              <a:t>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A6CFF9-7CB4-247A-0DB2-E471578B6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Merriweather" panose="020B0604020202020204" pitchFamily="2" charset="-18"/>
              </a:rPr>
              <a:t>Cílem projektu je ze strany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Merriweather" panose="020B0604020202020204" pitchFamily="2" charset="-18"/>
              </a:rPr>
              <a:t>CIVu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Merriweather" panose="020B0604020202020204" pitchFamily="2" charset="-18"/>
              </a:rPr>
              <a:t> </a:t>
            </a: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Merriweather" panose="020B0604020202020204" pitchFamily="2" charset="-18"/>
              </a:rPr>
              <a:t>upravit komunikační strategii a fungování služeb uživatelské podpory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Merriweather" panose="020B0604020202020204" pitchFamily="2" charset="-18"/>
              </a:rPr>
              <a:t>tak, aby bylo jejich používání pro uživatele transparentní, pochopitelné a snáze realizovatelné. Uživateli musí být v </a:t>
            </a: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Merriweather" panose="020B0604020202020204" pitchFamily="2" charset="-18"/>
              </a:rPr>
              <a:t>každém okamžiku řešení problému zcela zřejmé jakým způsobem a kam (na koho) se obrátit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Merriweather" panose="020B0604020202020204" pitchFamily="2" charset="-18"/>
              </a:rPr>
              <a:t>, aby co nejefektivněji dosáhl jeho vyřešení.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40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65047-9B30-BAEA-6BD0-16D85ED6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rámec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CCED5-1DF3-7A81-722A-33BBDEF6B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Realizace projektu (resp. jeho úvodní části) proběhne v průběhu roku 2023 se zacílením informační kampaně na začátek akademického roku 2023/2024.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25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0C54E-9CDA-4DF5-A9F7-A803E9F2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Plánované změny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146B05-0481-5313-8AFD-F70B559F1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Hlavní koncepcí projektu je vizuálně i technologicky sjednotit veškeré „vstupní body“ uživatelské podpory CIV, tak aby byly pro uživatele transparentní a snadno použitelné, tj. např. sjednocení typu: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dirty="0">
              <a:latin typeface="Merriweather" panose="00000500000000000000" pitchFamily="2" charset="-18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e-mailová komunikace: </a:t>
            </a:r>
            <a:r>
              <a:rPr lang="cs-CZ" b="1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helpdesk@zcu.cz</a:t>
            </a:r>
            <a:endParaRPr lang="cs-CZ" b="0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RT fronta: </a:t>
            </a:r>
            <a:r>
              <a:rPr lang="cs-CZ" b="1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helpdesk</a:t>
            </a:r>
          </a:p>
          <a:p>
            <a:pPr>
              <a:spcBef>
                <a:spcPts val="0"/>
              </a:spcBef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web</a:t>
            </a:r>
            <a:r>
              <a:rPr lang="cs-CZ" b="1" i="0" u="none" strike="noStrike" dirty="0">
                <a:solidFill>
                  <a:srgbClr val="000000"/>
                </a:solidFill>
                <a:effectLst/>
                <a:latin typeface="Merriweather" panose="00000500000000000000" pitchFamily="2" charset="-18"/>
              </a:rPr>
              <a:t> helpdesk.zcu.cz</a:t>
            </a:r>
          </a:p>
          <a:p>
            <a:pPr>
              <a:spcBef>
                <a:spcPts val="0"/>
              </a:spcBef>
            </a:pPr>
            <a:r>
              <a:rPr lang="cs-CZ" dirty="0">
                <a:latin typeface="Merriweather" panose="00000500000000000000" pitchFamily="2" charset="-18"/>
              </a:rPr>
              <a:t>RT fronty pro další servisní útvary ZČU</a:t>
            </a:r>
          </a:p>
          <a:p>
            <a:pPr>
              <a:spcBef>
                <a:spcPts val="0"/>
              </a:spcBef>
            </a:pPr>
            <a:r>
              <a:rPr lang="cs-CZ" dirty="0">
                <a:latin typeface="Merriweather" panose="00000500000000000000" pitchFamily="2" charset="-18"/>
              </a:rPr>
              <a:t>návodný formulář na založení požadavku v RT</a:t>
            </a:r>
          </a:p>
          <a:p>
            <a:pPr>
              <a:spcBef>
                <a:spcPts val="0"/>
              </a:spcBef>
            </a:pPr>
            <a:endParaRPr lang="cs-CZ" dirty="0">
              <a:latin typeface="Merriweather" panose="00000500000000000000" pitchFamily="2" charset="-18"/>
            </a:endParaRPr>
          </a:p>
          <a:p>
            <a:pPr>
              <a:spcBef>
                <a:spcPts val="0"/>
              </a:spcBef>
            </a:pPr>
            <a:endParaRPr lang="cs-CZ" b="1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Merriweather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635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E4252-DE17-389C-176B-8F71395B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support.zcu.cz </a:t>
            </a:r>
            <a:r>
              <a:rPr lang="en-US" dirty="0"/>
              <a:t>              helpdesk.zcu.cz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35105B-5FB6-4C10-E988-9DCE1991D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latin typeface="Merriweather" panose="00000500000000000000" pitchFamily="2" charset="-18"/>
              </a:rPr>
              <a:t>support.zcu.c</a:t>
            </a:r>
            <a:r>
              <a:rPr lang="cs-CZ" dirty="0">
                <a:latin typeface="Merriweather" panose="00000500000000000000" pitchFamily="2" charset="-18"/>
              </a:rPr>
              <a:t>z</a:t>
            </a:r>
            <a:r>
              <a:rPr lang="en-US" dirty="0">
                <a:latin typeface="Merriweather" panose="00000500000000000000" pitchFamily="2" charset="-18"/>
              </a:rPr>
              <a:t> se z</a:t>
            </a:r>
            <a:r>
              <a:rPr lang="cs-CZ" dirty="0">
                <a:latin typeface="Merriweather" panose="00000500000000000000" pitchFamily="2" charset="-18"/>
              </a:rPr>
              <a:t>mění na helpdesk.zcu.cz  </a:t>
            </a:r>
          </a:p>
          <a:p>
            <a:r>
              <a:rPr lang="sv-SE" dirty="0">
                <a:latin typeface="Merriweather" panose="00000500000000000000" pitchFamily="2" charset="-18"/>
              </a:rPr>
              <a:t>úvodní strana, struktura</a:t>
            </a:r>
            <a:endParaRPr lang="cs-CZ" dirty="0">
              <a:latin typeface="Merriweather" panose="00000500000000000000" pitchFamily="2" charset="-18"/>
            </a:endParaRPr>
          </a:p>
          <a:p>
            <a:r>
              <a:rPr lang="sv-SE" dirty="0">
                <a:latin typeface="Merriweather" panose="00000500000000000000" pitchFamily="2" charset="-18"/>
              </a:rPr>
              <a:t>upgrade SW</a:t>
            </a:r>
            <a:endParaRPr lang="cs-CZ" dirty="0">
              <a:latin typeface="Merriweather" panose="00000500000000000000" pitchFamily="2" charset="-18"/>
            </a:endParaRPr>
          </a:p>
          <a:p>
            <a:r>
              <a:rPr lang="cs-CZ" dirty="0">
                <a:latin typeface="Merriweather" panose="00000500000000000000" pitchFamily="2" charset="-18"/>
              </a:rPr>
              <a:t>podpora zobrazení na mobilních telefonech</a:t>
            </a:r>
          </a:p>
          <a:p>
            <a:endParaRPr lang="sv-SE" dirty="0">
              <a:latin typeface="Merriweather" panose="00000500000000000000" pitchFamily="2" charset="-18"/>
            </a:endParaRP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E08D2D04-32B1-A07B-3046-3A02A97F2628}"/>
              </a:ext>
            </a:extLst>
          </p:cNvPr>
          <p:cNvSpPr/>
          <p:nvPr/>
        </p:nvSpPr>
        <p:spPr>
          <a:xfrm>
            <a:off x="4387273" y="7204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09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2DBC23E-AA53-AA38-5135-851CA7547A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88269" y="6367"/>
            <a:ext cx="8234161" cy="684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2337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201</Words>
  <Application>Microsoft Office PowerPoint</Application>
  <PresentationFormat>Širokoúhlá obrazovka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Merriweather</vt:lpstr>
      <vt:lpstr>Trebuchet MS</vt:lpstr>
      <vt:lpstr>Wingdings 3</vt:lpstr>
      <vt:lpstr>Fazeta</vt:lpstr>
      <vt:lpstr>Změny v prezentaci HelpDesku</vt:lpstr>
      <vt:lpstr>Cíl projektu</vt:lpstr>
      <vt:lpstr>Časový rámec projektu</vt:lpstr>
      <vt:lpstr>Plánované změny v komunikaci</vt:lpstr>
      <vt:lpstr>support.zcu.cz               helpdesk.zcu.cz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v prezentaci Helpdesku</dc:title>
  <dc:creator>Marek Vyčítal</dc:creator>
  <cp:lastModifiedBy>Marek Vyčítal</cp:lastModifiedBy>
  <cp:revision>5</cp:revision>
  <dcterms:created xsi:type="dcterms:W3CDTF">2023-06-19T10:08:50Z</dcterms:created>
  <dcterms:modified xsi:type="dcterms:W3CDTF">2023-06-21T12:04:06Z</dcterms:modified>
</cp:coreProperties>
</file>