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D4CB4-0825-16F2-5A13-A87C977C6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</a:t>
            </a:r>
            <a:r>
              <a:rPr lang="cs-CZ" dirty="0" err="1"/>
              <a:t>vinky</a:t>
            </a:r>
            <a:r>
              <a:rPr lang="cs-CZ" dirty="0"/>
              <a:t> a další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D1E557-16C3-D08C-5C28-3672CE8CD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1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0C54E-9CDA-4DF5-A9F7-A803E9F26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45939"/>
            <a:ext cx="8596668" cy="13208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řejmenování</a:t>
            </a:r>
            <a:r>
              <a:rPr lang="cs-CZ" dirty="0"/>
              <a:t> adres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146B05-0481-5313-8AFD-F70B559F1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e-mailová komunikace: </a:t>
            </a:r>
            <a:r>
              <a:rPr lang="cs-CZ" b="0" i="0" u="none" strike="sngStrike" dirty="0" err="1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operator</a:t>
            </a:r>
            <a:r>
              <a:rPr lang="en-US" b="0" i="0" u="none" strike="sng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@service.zcu.cz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 </a:t>
            </a:r>
            <a:r>
              <a:rPr lang="cs-CZ" b="1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helpdesk@zcu.cz</a:t>
            </a:r>
            <a:endParaRPr lang="en-US" b="1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b="0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RT fronta: </a:t>
            </a:r>
            <a:r>
              <a:rPr lang="en-US" b="0" i="0" u="none" strike="sng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operator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 </a:t>
            </a:r>
            <a:r>
              <a:rPr lang="cs-CZ" b="1" i="0" u="none" strike="noStrike" dirty="0" err="1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helpdesk</a:t>
            </a:r>
            <a:endParaRPr lang="en-US" b="1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b="1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  <a:p>
            <a:pPr>
              <a:spcBef>
                <a:spcPts val="0"/>
              </a:spcBef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web</a:t>
            </a:r>
            <a:r>
              <a:rPr lang="cs-CZ" b="1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 helpdesk.zcu.cz</a:t>
            </a:r>
            <a:endParaRPr lang="cs-CZ" dirty="0">
              <a:latin typeface="Merriweather" panose="00000500000000000000" pitchFamily="2" charset="-18"/>
            </a:endParaRPr>
          </a:p>
          <a:p>
            <a:pPr>
              <a:spcBef>
                <a:spcPts val="0"/>
              </a:spcBef>
            </a:pPr>
            <a:endParaRPr lang="cs-CZ" b="1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635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E4252-DE17-389C-176B-8F71395B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support.zcu.cz </a:t>
            </a:r>
            <a:r>
              <a:rPr lang="en-US" dirty="0"/>
              <a:t>              helpdesk.zcu.cz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35105B-5FB6-4C10-E988-9DCE1991D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latin typeface="Merriweather" panose="00000500000000000000" pitchFamily="2" charset="-18"/>
              </a:rPr>
              <a:t>support.zcu.c</a:t>
            </a:r>
            <a:r>
              <a:rPr lang="cs-CZ" dirty="0">
                <a:latin typeface="Merriweather" panose="00000500000000000000" pitchFamily="2" charset="-18"/>
              </a:rPr>
              <a:t>z</a:t>
            </a:r>
            <a:r>
              <a:rPr lang="en-US" dirty="0">
                <a:latin typeface="Merriweather" panose="00000500000000000000" pitchFamily="2" charset="-18"/>
              </a:rPr>
              <a:t> se z</a:t>
            </a:r>
            <a:r>
              <a:rPr lang="cs-CZ" dirty="0">
                <a:latin typeface="Merriweather" panose="00000500000000000000" pitchFamily="2" charset="-18"/>
              </a:rPr>
              <a:t>měnil na helpdesk.zcu.cz  </a:t>
            </a:r>
          </a:p>
          <a:p>
            <a:r>
              <a:rPr lang="sv-SE" dirty="0">
                <a:latin typeface="Merriweather" panose="00000500000000000000" pitchFamily="2" charset="-18"/>
              </a:rPr>
              <a:t>úvodní strana, struktura</a:t>
            </a:r>
            <a:endParaRPr lang="cs-CZ" dirty="0">
              <a:latin typeface="Merriweather" panose="00000500000000000000" pitchFamily="2" charset="-18"/>
            </a:endParaRPr>
          </a:p>
          <a:p>
            <a:r>
              <a:rPr lang="sv-SE" dirty="0">
                <a:latin typeface="Merriweather" panose="00000500000000000000" pitchFamily="2" charset="-18"/>
              </a:rPr>
              <a:t>upgrade SW</a:t>
            </a:r>
            <a:endParaRPr lang="cs-CZ" dirty="0">
              <a:latin typeface="Merriweather" panose="00000500000000000000" pitchFamily="2" charset="-18"/>
            </a:endParaRPr>
          </a:p>
          <a:p>
            <a:r>
              <a:rPr lang="cs-CZ" dirty="0">
                <a:latin typeface="Merriweather" panose="00000500000000000000" pitchFamily="2" charset="-18"/>
              </a:rPr>
              <a:t>podpora zobrazení na mobilních telefonech</a:t>
            </a:r>
          </a:p>
          <a:p>
            <a:endParaRPr lang="sv-SE" dirty="0">
              <a:latin typeface="Merriweather" panose="00000500000000000000" pitchFamily="2" charset="-18"/>
            </a:endParaRP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E08D2D04-32B1-A07B-3046-3A02A97F2628}"/>
              </a:ext>
            </a:extLst>
          </p:cNvPr>
          <p:cNvSpPr/>
          <p:nvPr/>
        </p:nvSpPr>
        <p:spPr>
          <a:xfrm>
            <a:off x="4387273" y="7204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09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91C0B-AEDE-46F9-95BB-CD5B4E52F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 novinek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E87FCC-62D1-4532-B41A-C0EF15448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 </a:t>
            </a:r>
            <a:r>
              <a:rPr lang="cs-CZ" dirty="0" err="1"/>
              <a:t>CoWork</a:t>
            </a:r>
            <a:r>
              <a:rPr lang="cs-CZ" dirty="0"/>
              <a:t> učebna UI201</a:t>
            </a:r>
          </a:p>
          <a:p>
            <a:r>
              <a:rPr lang="cs-CZ" dirty="0"/>
              <a:t>Změna Orion hesla pomocí </a:t>
            </a:r>
            <a:r>
              <a:rPr lang="cs-CZ" dirty="0" err="1"/>
              <a:t>BankID</a:t>
            </a:r>
            <a:endParaRPr lang="cs-CZ" dirty="0"/>
          </a:p>
          <a:p>
            <a:r>
              <a:rPr lang="cs-CZ" dirty="0"/>
              <a:t>Vyměněno několik stovek </a:t>
            </a:r>
            <a:r>
              <a:rPr lang="cs-CZ" dirty="0" err="1"/>
              <a:t>WiFi</a:t>
            </a:r>
            <a:r>
              <a:rPr lang="cs-CZ" dirty="0"/>
              <a:t> AP</a:t>
            </a:r>
          </a:p>
          <a:p>
            <a:r>
              <a:rPr lang="cs-CZ" dirty="0"/>
              <a:t>Spuštěna </a:t>
            </a:r>
            <a:r>
              <a:rPr lang="cs-CZ" dirty="0" err="1"/>
              <a:t>IoT</a:t>
            </a:r>
            <a:r>
              <a:rPr lang="cs-CZ" dirty="0"/>
              <a:t> </a:t>
            </a:r>
            <a:r>
              <a:rPr lang="cs-CZ" dirty="0" err="1"/>
              <a:t>WiFi</a:t>
            </a:r>
            <a:endParaRPr lang="cs-CZ" dirty="0"/>
          </a:p>
          <a:p>
            <a:r>
              <a:rPr lang="cs-CZ" dirty="0"/>
              <a:t>Nová RS na mobilní tarify</a:t>
            </a:r>
          </a:p>
          <a:p>
            <a:r>
              <a:rPr lang="cs-CZ" dirty="0"/>
              <a:t>Nová licence Microsoft</a:t>
            </a:r>
          </a:p>
          <a:p>
            <a:r>
              <a:rPr lang="cs-CZ" dirty="0"/>
              <a:t>Rekonstruovány prostory </a:t>
            </a:r>
            <a:r>
              <a:rPr lang="cs-CZ" dirty="0" err="1"/>
              <a:t>HelpDesku</a:t>
            </a:r>
            <a:r>
              <a:rPr lang="cs-CZ" dirty="0"/>
              <a:t> na Borech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73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BF1D3-A216-47BE-A1B4-F4E8A2C70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orion konta zaměstnance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A408B4-2F07-4989-9C7E-1EABDD22C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Email – zálohovat ve </a:t>
            </a:r>
            <a:r>
              <a:rPr lang="cs-CZ" dirty="0" err="1"/>
              <a:t>webmailu</a:t>
            </a:r>
            <a:r>
              <a:rPr lang="cs-CZ" dirty="0"/>
              <a:t> a předat např. nástupci</a:t>
            </a:r>
          </a:p>
          <a:p>
            <a:r>
              <a:rPr lang="cs-CZ" dirty="0"/>
              <a:t>Lokální data (NTB, PC, …) – Zkopírovat před odchodem</a:t>
            </a:r>
          </a:p>
          <a:p>
            <a:r>
              <a:rPr lang="cs-CZ" dirty="0"/>
              <a:t>Data v osobních složkách v úložištích (</a:t>
            </a:r>
            <a:r>
              <a:rPr lang="cs-CZ" dirty="0" err="1"/>
              <a:t>Alfresco</a:t>
            </a:r>
            <a:r>
              <a:rPr lang="cs-CZ" dirty="0"/>
              <a:t>, </a:t>
            </a:r>
            <a:r>
              <a:rPr lang="cs-CZ" dirty="0" err="1"/>
              <a:t>Gapss</a:t>
            </a:r>
            <a:r>
              <a:rPr lang="cs-CZ" dirty="0"/>
              <a:t>, MSO365, …) – Pracovní data zkopírovat, u sdílených složek změnit </a:t>
            </a:r>
            <a:r>
              <a:rPr lang="cs-CZ" dirty="0" err="1"/>
              <a:t>admina</a:t>
            </a:r>
            <a:endParaRPr lang="cs-CZ" dirty="0"/>
          </a:p>
          <a:p>
            <a:r>
              <a:rPr lang="cs-CZ" dirty="0"/>
              <a:t>Garantovaná konta – je potřeba předat garanci jinému zaměstnanci</a:t>
            </a:r>
          </a:p>
        </p:txBody>
      </p:sp>
    </p:spTree>
    <p:extLst>
      <p:ext uri="{BB962C8B-B14F-4D97-AF65-F5344CB8AC3E}">
        <p14:creationId xmlns:p14="http://schemas.microsoft.com/office/powerpoint/2010/main" val="414350384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160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Merriweather</vt:lpstr>
      <vt:lpstr>Trebuchet MS</vt:lpstr>
      <vt:lpstr>Wingdings 3</vt:lpstr>
      <vt:lpstr>Fazeta</vt:lpstr>
      <vt:lpstr>Novinky a další</vt:lpstr>
      <vt:lpstr>Přejmenování adres</vt:lpstr>
      <vt:lpstr>support.zcu.cz               helpdesk.zcu.cz</vt:lpstr>
      <vt:lpstr>Souhrn novinek</vt:lpstr>
      <vt:lpstr>Ukončení orion konta zaměstnance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Novinky</dc:title>
  <dc:creator>Marek Vyčítal</dc:creator>
  <cp:lastModifiedBy>Marek Vyčítal</cp:lastModifiedBy>
  <cp:revision>7</cp:revision>
  <dcterms:created xsi:type="dcterms:W3CDTF">2023-06-19T11:28:59Z</dcterms:created>
  <dcterms:modified xsi:type="dcterms:W3CDTF">2024-06-11T08:49:20Z</dcterms:modified>
</cp:coreProperties>
</file>