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51" r:id="rId1"/>
  </p:sldMasterIdLst>
  <p:notesMasterIdLst>
    <p:notesMasterId r:id="rId8"/>
  </p:notesMasterIdLst>
  <p:sldIdLst>
    <p:sldId id="256" r:id="rId2"/>
    <p:sldId id="258" r:id="rId3"/>
    <p:sldId id="288" r:id="rId4"/>
    <p:sldId id="287" r:id="rId5"/>
    <p:sldId id="289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623" autoAdjust="0"/>
  </p:normalViewPr>
  <p:slideViewPr>
    <p:cSldViewPr snapToGrid="0">
      <p:cViewPr varScale="1">
        <p:scale>
          <a:sx n="62" d="100"/>
          <a:sy n="62" d="100"/>
        </p:scale>
        <p:origin x="240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0FA18-0336-48BC-BD41-D858CDFEF8A2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A2860-DEF0-4E17-88E1-48F50963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83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2860-DEF0-4E17-88E1-48F50963DBA6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4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2860-DEF0-4E17-88E1-48F50963DBA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15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2860-DEF0-4E17-88E1-48F50963DBA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21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2860-DEF0-4E17-88E1-48F50963DBA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00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2860-DEF0-4E17-88E1-48F50963DBA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62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2860-DEF0-4E17-88E1-48F50963DBA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09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9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1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437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6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2433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5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24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5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5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6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4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7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9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0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8. 6. 2022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zcu.cz/OrionXFromUS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D9D11-391D-424E-A5B5-8CC2056D7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Windows okénko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E0D2E2-1931-4FFA-9702-8C356891C7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Seminář pro lokální správce</a:t>
            </a:r>
          </a:p>
          <a:p>
            <a:r>
              <a:rPr lang="en-US" dirty="0"/>
              <a:t>12</a:t>
            </a:r>
            <a:r>
              <a:rPr lang="cs-CZ" dirty="0"/>
              <a:t>. </a:t>
            </a:r>
            <a:r>
              <a:rPr lang="en-US" dirty="0"/>
              <a:t>6</a:t>
            </a:r>
            <a:r>
              <a:rPr lang="cs-CZ" dirty="0"/>
              <a:t>. 202</a:t>
            </a:r>
            <a:r>
              <a:rPr lang="en-US" dirty="0"/>
              <a:t>4</a:t>
            </a:r>
            <a:endParaRPr lang="cs-CZ" dirty="0"/>
          </a:p>
          <a:p>
            <a:r>
              <a:rPr lang="cs-CZ" dirty="0"/>
              <a:t>CIV – Lukáš Polanecký</a:t>
            </a:r>
          </a:p>
        </p:txBody>
      </p:sp>
    </p:spTree>
    <p:extLst>
      <p:ext uri="{BB962C8B-B14F-4D97-AF65-F5344CB8AC3E}">
        <p14:creationId xmlns:p14="http://schemas.microsoft.com/office/powerpoint/2010/main" val="219662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4EDE4-27D9-4485-86BB-A56D0CCD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58" y="557884"/>
            <a:ext cx="8534400" cy="801360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1EB3-7495-4D45-92D6-80BBB133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58" y="1359244"/>
            <a:ext cx="8534400" cy="4564677"/>
          </a:xfrm>
        </p:spPr>
        <p:txBody>
          <a:bodyPr anchor="t">
            <a:normAutofit/>
          </a:bodyPr>
          <a:lstStyle/>
          <a:p>
            <a:r>
              <a:rPr lang="en-US" dirty="0"/>
              <a:t>Trellix ENS 10.7</a:t>
            </a:r>
            <a:r>
              <a:rPr lang="cs-CZ" dirty="0"/>
              <a:t> a nové ePO</a:t>
            </a:r>
            <a:endParaRPr lang="en-US" dirty="0"/>
          </a:p>
          <a:p>
            <a:r>
              <a:rPr lang="en-US" dirty="0"/>
              <a:t>Nov</a:t>
            </a:r>
            <a:r>
              <a:rPr lang="cs-CZ" dirty="0"/>
              <a:t>á možnost instalace</a:t>
            </a:r>
            <a:r>
              <a:rPr lang="en-US" dirty="0"/>
              <a:t> </a:t>
            </a:r>
            <a:r>
              <a:rPr lang="cs-CZ" dirty="0"/>
              <a:t>OrionX</a:t>
            </a:r>
          </a:p>
          <a:p>
            <a:r>
              <a:rPr lang="cs-CZ" dirty="0"/>
              <a:t>OrionX</a:t>
            </a:r>
            <a:r>
              <a:rPr lang="en-US" dirty="0"/>
              <a:t> a </a:t>
            </a:r>
            <a:r>
              <a:rPr lang="cs-CZ" dirty="0"/>
              <a:t>budoucnost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09DE8-2770-4945-BFB1-B7701BF5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12. 6. 2024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B353E-1916-456B-B22C-1034E0F3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CIV/LPS - </a:t>
            </a:r>
            <a:r>
              <a:rPr lang="en-US" dirty="0" err="1"/>
              <a:t>Seminář</a:t>
            </a:r>
            <a:r>
              <a:rPr lang="en-US" dirty="0"/>
              <a:t> pro </a:t>
            </a:r>
            <a:r>
              <a:rPr lang="en-US" dirty="0" err="1"/>
              <a:t>lokální</a:t>
            </a:r>
            <a:r>
              <a:rPr lang="en-US" dirty="0"/>
              <a:t> </a:t>
            </a:r>
            <a:r>
              <a:rPr lang="en-US" dirty="0" err="1"/>
              <a:t>správce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67910-B2A2-466D-8B69-64CD007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7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4EDE4-27D9-4485-86BB-A56D0CCD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58" y="557884"/>
            <a:ext cx="8534400" cy="801360"/>
          </a:xfrm>
        </p:spPr>
        <p:txBody>
          <a:bodyPr>
            <a:normAutofit/>
          </a:bodyPr>
          <a:lstStyle/>
          <a:p>
            <a:r>
              <a:rPr lang="en-US" dirty="0"/>
              <a:t>Trellix ENS 10.7</a:t>
            </a:r>
            <a:r>
              <a:rPr lang="cs-CZ" dirty="0"/>
              <a:t> a nové ePO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1EB3-7495-4D45-92D6-80BBB133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58" y="1359244"/>
            <a:ext cx="8534400" cy="4564677"/>
          </a:xfrm>
        </p:spPr>
        <p:txBody>
          <a:bodyPr anchor="t">
            <a:normAutofit/>
          </a:bodyPr>
          <a:lstStyle/>
          <a:p>
            <a:r>
              <a:rPr lang="cs-CZ" dirty="0"/>
              <a:t>Trellix (dříve McAfee)</a:t>
            </a:r>
          </a:p>
          <a:p>
            <a:r>
              <a:rPr lang="cs-CZ" dirty="0"/>
              <a:t>Upgrade ENS na verzi 10.7</a:t>
            </a:r>
          </a:p>
          <a:p>
            <a:r>
              <a:rPr lang="cs-CZ" dirty="0"/>
              <a:t>Migrace na nový ePO server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09DE8-2770-4945-BFB1-B7701BF5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12. 6. 2024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B353E-1916-456B-B22C-1034E0F3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67910-B2A2-466D-8B69-64CD007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B5435D17-A4D0-4247-A0F5-39C2BD4BE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5096" y="5050517"/>
            <a:ext cx="3479699" cy="87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7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4EDE4-27D9-4485-86BB-A56D0CCD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58" y="557884"/>
            <a:ext cx="8534400" cy="801360"/>
          </a:xfrm>
        </p:spPr>
        <p:txBody>
          <a:bodyPr>
            <a:normAutofit/>
          </a:bodyPr>
          <a:lstStyle/>
          <a:p>
            <a:r>
              <a:rPr lang="cs-CZ" dirty="0"/>
              <a:t>OrionX</a:t>
            </a:r>
            <a:r>
              <a:rPr lang="en-US" dirty="0"/>
              <a:t> </a:t>
            </a:r>
            <a:r>
              <a:rPr lang="cs-CZ" dirty="0"/>
              <a:t>nová možnost instalace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1EB3-7495-4D45-92D6-80BBB133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58" y="1359244"/>
            <a:ext cx="8534400" cy="4564677"/>
          </a:xfrm>
        </p:spPr>
        <p:txBody>
          <a:bodyPr anchor="t">
            <a:normAutofit/>
          </a:bodyPr>
          <a:lstStyle/>
          <a:p>
            <a:r>
              <a:rPr lang="cs-CZ" dirty="0"/>
              <a:t>Bezobslužná instalace z USB disku</a:t>
            </a:r>
          </a:p>
          <a:p>
            <a:pPr lvl="1"/>
            <a:r>
              <a:rPr lang="cs-CZ" dirty="0"/>
              <a:t>Nemusíte ručně </a:t>
            </a:r>
            <a:r>
              <a:rPr lang="cs-CZ" dirty="0" err="1"/>
              <a:t>proklikávat</a:t>
            </a:r>
            <a:r>
              <a:rPr lang="cs-CZ" dirty="0"/>
              <a:t> </a:t>
            </a:r>
            <a:r>
              <a:rPr lang="cs-CZ" dirty="0" err="1"/>
              <a:t>instatalci</a:t>
            </a:r>
            <a:r>
              <a:rPr lang="cs-CZ" dirty="0"/>
              <a:t> a přepínat se do Audit módu</a:t>
            </a:r>
          </a:p>
          <a:p>
            <a:pPr lvl="1"/>
            <a:r>
              <a:rPr lang="cs-CZ" dirty="0"/>
              <a:t>Postačí </a:t>
            </a:r>
            <a:r>
              <a:rPr lang="cs-CZ" dirty="0" err="1"/>
              <a:t>nabootovat</a:t>
            </a:r>
            <a:r>
              <a:rPr lang="cs-CZ" dirty="0"/>
              <a:t> z USB disku</a:t>
            </a:r>
          </a:p>
          <a:p>
            <a:pPr lvl="1"/>
            <a:r>
              <a:rPr lang="cs-CZ" dirty="0"/>
              <a:t>Možnost vložit ovladače do instalačního obrazu</a:t>
            </a:r>
          </a:p>
          <a:p>
            <a:pPr lvl="1"/>
            <a:r>
              <a:rPr lang="cs-CZ" dirty="0">
                <a:hlinkClick r:id="rId3"/>
              </a:rPr>
              <a:t>https://link.zcu.cz/OrionXFromUSB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09DE8-2770-4945-BFB1-B7701BF5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12. 6. 2024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B353E-1916-456B-B22C-1034E0F3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67910-B2A2-466D-8B69-64CD007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3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4EDE4-27D9-4485-86BB-A56D0CCD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58" y="557884"/>
            <a:ext cx="8534400" cy="801360"/>
          </a:xfrm>
        </p:spPr>
        <p:txBody>
          <a:bodyPr>
            <a:normAutofit/>
          </a:bodyPr>
          <a:lstStyle/>
          <a:p>
            <a:r>
              <a:rPr lang="cs-CZ" dirty="0"/>
              <a:t>OrionX</a:t>
            </a:r>
            <a:r>
              <a:rPr lang="en-US" dirty="0"/>
              <a:t> a </a:t>
            </a:r>
            <a:r>
              <a:rPr lang="cs-CZ" dirty="0"/>
              <a:t>budoucnost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783D1EB3-7495-4D45-92D6-80BBB133C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5358" y="1359244"/>
                <a:ext cx="8534400" cy="4564677"/>
              </a:xfrm>
            </p:spPr>
            <p:txBody>
              <a:bodyPr anchor="t">
                <a:normAutofit/>
              </a:bodyPr>
              <a:lstStyle/>
              <a:p>
                <a:r>
                  <a:rPr lang="cs-CZ" dirty="0"/>
                  <a:t>Konec</a:t>
                </a:r>
                <a:r>
                  <a:rPr lang="en-US" dirty="0"/>
                  <a:t> </a:t>
                </a:r>
                <a:r>
                  <a:rPr lang="cs-CZ" dirty="0"/>
                  <a:t>podpory</a:t>
                </a:r>
                <a:r>
                  <a:rPr lang="en-US" dirty="0"/>
                  <a:t> Windows 10 22H2 14. 10. 2025</a:t>
                </a:r>
              </a:p>
              <a:p>
                <a:r>
                  <a:rPr lang="en-US" dirty="0"/>
                  <a:t>Orion</a:t>
                </a:r>
                <a:r>
                  <a:rPr lang="cs-CZ" dirty="0"/>
                  <a:t>X značka zůstane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nor/>
                          </m:rPr>
                          <a:rPr lang="cs-CZ" i="1" dirty="0"/>
                          <m:t>ℕ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"/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;1</m:t>
                                </m:r>
                                <m:r>
                                  <a:rPr lang="cs-CZ" b="0" i="1" strike="sngStrike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OrionX s Windows 11 nejdříve v roce 2025</a:t>
                </a:r>
              </a:p>
              <a:p>
                <a:pPr lvl="1"/>
                <a:r>
                  <a:rPr lang="cs-CZ" dirty="0"/>
                  <a:t>Instalace stejná jako nyní</a:t>
                </a:r>
              </a:p>
              <a:p>
                <a:pPr lvl="1"/>
                <a:r>
                  <a:rPr lang="cs-CZ" dirty="0"/>
                  <a:t>Upgrade přes </a:t>
                </a:r>
                <a:r>
                  <a:rPr lang="cs-CZ"/>
                  <a:t>Windows Update?</a:t>
                </a:r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783D1EB3-7495-4D45-92D6-80BBB133C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5358" y="1359244"/>
                <a:ext cx="8534400" cy="4564677"/>
              </a:xfrm>
              <a:blipFill>
                <a:blip r:embed="rId3"/>
                <a:stretch>
                  <a:fillRect l="-143" t="-9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09DE8-2770-4945-BFB1-B7701BF5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12. 6. 2024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B353E-1916-456B-B22C-1034E0F3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CIV/LPS - </a:t>
            </a:r>
            <a:r>
              <a:rPr lang="en-US" dirty="0" err="1"/>
              <a:t>Seminář</a:t>
            </a:r>
            <a:r>
              <a:rPr lang="en-US" dirty="0"/>
              <a:t> pro </a:t>
            </a:r>
            <a:r>
              <a:rPr lang="en-US" dirty="0" err="1"/>
              <a:t>lokální</a:t>
            </a:r>
            <a:r>
              <a:rPr lang="en-US" dirty="0"/>
              <a:t> </a:t>
            </a:r>
            <a:r>
              <a:rPr lang="en-US" dirty="0" err="1"/>
              <a:t>správce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67910-B2A2-466D-8B69-64CD007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4EDE4-27D9-4485-86BB-A56D0CCD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57" y="557884"/>
            <a:ext cx="10483695" cy="801360"/>
          </a:xfrm>
        </p:spPr>
        <p:txBody>
          <a:bodyPr>
            <a:normAutofit/>
          </a:bodyPr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1EB3-7495-4D45-92D6-80BBB133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57" y="1359244"/>
            <a:ext cx="8534400" cy="4564677"/>
          </a:xfrm>
        </p:spPr>
        <p:txBody>
          <a:bodyPr anchor="t">
            <a:normAutofit/>
          </a:bodyPr>
          <a:lstStyle/>
          <a:p>
            <a:r>
              <a:rPr lang="cs-CZ" dirty="0" err="1"/>
              <a:t>Uprade</a:t>
            </a:r>
            <a:r>
              <a:rPr lang="cs-CZ" dirty="0"/>
              <a:t> ENS 10.7</a:t>
            </a:r>
          </a:p>
          <a:p>
            <a:pPr lvl="1"/>
            <a:r>
              <a:rPr lang="cs-CZ" dirty="0"/>
              <a:t>Kontrola aktuálního sestavení Windows</a:t>
            </a:r>
          </a:p>
          <a:p>
            <a:r>
              <a:rPr lang="cs-CZ" dirty="0"/>
              <a:t>Migrace </a:t>
            </a:r>
            <a:r>
              <a:rPr lang="cs-CZ" dirty="0" err="1"/>
              <a:t>endpointů</a:t>
            </a:r>
            <a:r>
              <a:rPr lang="cs-CZ" dirty="0"/>
              <a:t> na nové ePO</a:t>
            </a:r>
          </a:p>
          <a:p>
            <a:pPr lvl="1"/>
            <a:r>
              <a:rPr lang="cs-CZ" dirty="0"/>
              <a:t>Postupně po vzájemné dohodě</a:t>
            </a:r>
          </a:p>
          <a:p>
            <a:r>
              <a:rPr lang="cs-CZ" dirty="0"/>
              <a:t>Bezobslužná instalace OrionX z USB disku</a:t>
            </a:r>
          </a:p>
          <a:p>
            <a:r>
              <a:rPr lang="cs-CZ" dirty="0"/>
              <a:t>OrionX na Windows 11</a:t>
            </a:r>
          </a:p>
          <a:p>
            <a:pPr lvl="1"/>
            <a:r>
              <a:rPr lang="cs-CZ" dirty="0"/>
              <a:t>V roce 2025 pro nová zařízení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09DE8-2770-4945-BFB1-B7701BF5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12. 6. 2024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B353E-1916-456B-B22C-1034E0F3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CIV/LPS - Seminář pro lokální správce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67910-B2A2-466D-8B69-64CD007C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3833987C-5648-482A-9235-D1FBE1C0F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2351" y="1859009"/>
            <a:ext cx="3139981" cy="313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540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14805</TotalTime>
  <Words>235</Words>
  <Application>Microsoft Office PowerPoint</Application>
  <PresentationFormat>Širokoúhlá obrazovka</PresentationFormat>
  <Paragraphs>55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Trebuchet MS</vt:lpstr>
      <vt:lpstr>Wingdings 3</vt:lpstr>
      <vt:lpstr>Fazeta</vt:lpstr>
      <vt:lpstr>Windows okénko</vt:lpstr>
      <vt:lpstr>Obsah</vt:lpstr>
      <vt:lpstr>Trellix ENS 10.7 a nové ePO</vt:lpstr>
      <vt:lpstr>OrionX nová možnost instalace</vt:lpstr>
      <vt:lpstr>OrionX a budoucnost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OrionX</dc:title>
  <dc:creator>PLD</dc:creator>
  <cp:lastModifiedBy>PLD</cp:lastModifiedBy>
  <cp:revision>247</cp:revision>
  <dcterms:created xsi:type="dcterms:W3CDTF">2020-03-03T16:52:12Z</dcterms:created>
  <dcterms:modified xsi:type="dcterms:W3CDTF">2024-06-12T10:41:11Z</dcterms:modified>
</cp:coreProperties>
</file>