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3"/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8BE9-F83E-F349-6A81-6F0488C68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Nová</a:t>
            </a:r>
            <a:r>
              <a:rPr lang="en-GB" b="1" dirty="0"/>
              <a:t> </a:t>
            </a:r>
            <a:r>
              <a:rPr lang="en-GB" b="1" dirty="0" err="1"/>
              <a:t>rámcová</a:t>
            </a:r>
            <a:r>
              <a:rPr lang="en-GB" b="1" dirty="0"/>
              <a:t> </a:t>
            </a:r>
            <a:r>
              <a:rPr lang="en-GB" b="1" dirty="0" err="1"/>
              <a:t>smlouva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Telekomunikační</a:t>
            </a:r>
            <a:r>
              <a:rPr lang="en-GB" b="1" dirty="0"/>
              <a:t> </a:t>
            </a:r>
            <a:r>
              <a:rPr lang="en-GB" b="1" dirty="0" err="1"/>
              <a:t>služby</a:t>
            </a:r>
            <a:br>
              <a:rPr lang="en-GB" b="1" dirty="0"/>
            </a:br>
            <a:endParaRPr lang="en-CZ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F13D0-465D-9A36-4E27-F224F56C9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CZ" sz="3200" dirty="0">
                <a:solidFill>
                  <a:schemeClr val="tx1"/>
                </a:solidFill>
              </a:rPr>
              <a:t>d 1.6.2024 do 30.4.2027</a:t>
            </a:r>
          </a:p>
        </p:txBody>
      </p:sp>
    </p:spTree>
    <p:extLst>
      <p:ext uri="{BB962C8B-B14F-4D97-AF65-F5344CB8AC3E}">
        <p14:creationId xmlns:p14="http://schemas.microsoft.com/office/powerpoint/2010/main" val="302093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53FB88-FA10-5E22-9F63-2ECE9D7EFF25}"/>
              </a:ext>
            </a:extLst>
          </p:cNvPr>
          <p:cNvSpPr/>
          <p:nvPr/>
        </p:nvSpPr>
        <p:spPr>
          <a:xfrm>
            <a:off x="17324" y="-7882"/>
            <a:ext cx="12174675" cy="6865882"/>
          </a:xfrm>
          <a:prstGeom prst="rect">
            <a:avLst/>
          </a:prstGeom>
          <a:solidFill>
            <a:srgbClr val="FF00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C83159-9328-5B0F-532C-D549EB2C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9071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6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A974-C5F5-9690-9A8B-39A80412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0315"/>
            <a:ext cx="10364451" cy="722225"/>
          </a:xfrm>
        </p:spPr>
        <p:txBody>
          <a:bodyPr/>
          <a:lstStyle/>
          <a:p>
            <a:r>
              <a:rPr lang="en-CZ" b="1" dirty="0"/>
              <a:t>Nové ceny </a:t>
            </a:r>
            <a:r>
              <a:rPr lang="en-GB" b="1" dirty="0"/>
              <a:t>I</a:t>
            </a:r>
            <a:r>
              <a:rPr lang="en-CZ" b="1" dirty="0"/>
              <a:t> tarify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8640A-9A53-E218-BA9B-37AB43023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51" y="752540"/>
            <a:ext cx="9267497" cy="6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D6FE2-3EFC-154B-43A5-37B92334CD13}"/>
              </a:ext>
            </a:extLst>
          </p:cNvPr>
          <p:cNvSpPr txBox="1"/>
          <p:nvPr/>
        </p:nvSpPr>
        <p:spPr>
          <a:xfrm>
            <a:off x="5334000" y="752540"/>
            <a:ext cx="685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OD 1.9.2024</a:t>
            </a:r>
          </a:p>
          <a:p>
            <a:pPr algn="ctr"/>
            <a:r>
              <a:rPr lang="en-GB" sz="32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NEBUDE MOŽNÉ HRAZENÍ SIM:</a:t>
            </a:r>
          </a:p>
          <a:p>
            <a:pPr algn="ctr"/>
            <a:endParaRPr lang="en-GB" sz="3200" b="1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Segoe UI" panose="020B0502040204020203" pitchFamily="34" charset="0"/>
              </a:rPr>
              <a:t>- </a:t>
            </a:r>
            <a:r>
              <a:rPr lang="en-GB" sz="32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SRÁŽKOU ZE MZDY</a:t>
            </a:r>
            <a:endParaRPr lang="en-GB" sz="3200" b="1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Segoe UI" panose="020B0502040204020203" pitchFamily="34" charset="0"/>
              </a:rPr>
              <a:t>- </a:t>
            </a:r>
            <a:r>
              <a:rPr lang="en-GB" sz="3200" b="1" i="0" u="none" strike="noStrike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PŘÍMOU FAKTURACÍ</a:t>
            </a:r>
            <a:endParaRPr lang="en-CZ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860EA-7396-86BF-0265-B328A9D2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E2E1-C544-F91D-171D-484145C3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Proces migrace do </a:t>
            </a:r>
            <a:r>
              <a:rPr lang="en-GB" b="1" dirty="0"/>
              <a:t>T-Mobile Benefit</a:t>
            </a:r>
            <a:endParaRPr lang="en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5E4A-7421-1457-987D-E3B6CD4E67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435" y="2367092"/>
            <a:ext cx="11298620" cy="3424107"/>
          </a:xfrm>
        </p:spPr>
        <p:txBody>
          <a:bodyPr>
            <a:normAutofit/>
          </a:bodyPr>
          <a:lstStyle/>
          <a:p>
            <a:r>
              <a:rPr lang="en-GB" sz="2400" dirty="0" err="1"/>
              <a:t>Veškerá</a:t>
            </a:r>
            <a:r>
              <a:rPr lang="en-GB" sz="2400" dirty="0"/>
              <a:t> </a:t>
            </a:r>
            <a:r>
              <a:rPr lang="en-GB" sz="2400" dirty="0" err="1"/>
              <a:t>firemní</a:t>
            </a:r>
            <a:r>
              <a:rPr lang="en-GB" sz="2400" dirty="0"/>
              <a:t> </a:t>
            </a:r>
            <a:r>
              <a:rPr lang="en-GB" sz="2400" dirty="0" err="1"/>
              <a:t>čísla</a:t>
            </a:r>
            <a:r>
              <a:rPr lang="en-GB" sz="2400" dirty="0"/>
              <a:t> </a:t>
            </a:r>
            <a:r>
              <a:rPr lang="en-GB" sz="2400" dirty="0" err="1"/>
              <a:t>zůstávají</a:t>
            </a:r>
            <a:r>
              <a:rPr lang="en-GB" sz="2400" dirty="0"/>
              <a:t> v </a:t>
            </a:r>
            <a:r>
              <a:rPr lang="en-GB" sz="2400" dirty="0" err="1"/>
              <a:t>platnosti</a:t>
            </a:r>
            <a:r>
              <a:rPr lang="en-GB" sz="2400" dirty="0"/>
              <a:t> a za </a:t>
            </a:r>
            <a:r>
              <a:rPr lang="en-GB" sz="2400" dirty="0" err="1"/>
              <a:t>dosavadních</a:t>
            </a:r>
            <a:r>
              <a:rPr lang="en-GB" sz="2400" dirty="0"/>
              <a:t> </a:t>
            </a:r>
            <a:r>
              <a:rPr lang="en-GB" sz="2400" dirty="0" err="1"/>
              <a:t>podmínek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Volání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firemními</a:t>
            </a:r>
            <a:r>
              <a:rPr lang="en-GB" sz="2400" dirty="0"/>
              <a:t> a </a:t>
            </a:r>
            <a:r>
              <a:rPr lang="en-GB" sz="2400" dirty="0" err="1"/>
              <a:t>čísly</a:t>
            </a:r>
            <a:r>
              <a:rPr lang="en-GB" sz="2400" dirty="0"/>
              <a:t> v T-Mobile Benefit </a:t>
            </a:r>
            <a:r>
              <a:rPr lang="en-GB" sz="2400" dirty="0" err="1"/>
              <a:t>zůstává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nadále</a:t>
            </a:r>
            <a:r>
              <a:rPr lang="en-GB" sz="2400" dirty="0"/>
              <a:t> ZDARMA.</a:t>
            </a:r>
          </a:p>
          <a:p>
            <a:r>
              <a:rPr lang="en-GB" sz="2400" dirty="0" err="1"/>
              <a:t>Přijde</a:t>
            </a:r>
            <a:r>
              <a:rPr lang="en-GB" sz="2400" dirty="0"/>
              <a:t> </a:t>
            </a:r>
            <a:r>
              <a:rPr lang="en-GB" sz="2400" dirty="0" err="1"/>
              <a:t>Vám</a:t>
            </a:r>
            <a:r>
              <a:rPr lang="en-GB" sz="2400" dirty="0"/>
              <a:t> Info email.</a:t>
            </a:r>
          </a:p>
          <a:p>
            <a:r>
              <a:rPr lang="en-GB" sz="2400" dirty="0" err="1"/>
              <a:t>Registraci</a:t>
            </a:r>
            <a:r>
              <a:rPr lang="en-GB" sz="2400" dirty="0"/>
              <a:t> </a:t>
            </a:r>
            <a:r>
              <a:rPr lang="en-GB" sz="2400" dirty="0" err="1"/>
              <a:t>převodu</a:t>
            </a:r>
            <a:r>
              <a:rPr lang="en-GB" sz="2400" dirty="0"/>
              <a:t> </a:t>
            </a:r>
            <a:r>
              <a:rPr lang="en-GB" sz="2400" dirty="0" err="1"/>
              <a:t>provádí</a:t>
            </a:r>
            <a:r>
              <a:rPr lang="en-GB" sz="2400" dirty="0"/>
              <a:t> </a:t>
            </a:r>
            <a:r>
              <a:rPr lang="en-GB" sz="2400" dirty="0" err="1"/>
              <a:t>pouze</a:t>
            </a:r>
            <a:r>
              <a:rPr lang="en-GB" sz="2400" dirty="0"/>
              <a:t> </a:t>
            </a:r>
            <a:r>
              <a:rPr lang="en-GB" sz="2400" dirty="0" err="1"/>
              <a:t>zaměstnanci</a:t>
            </a:r>
            <a:r>
              <a:rPr lang="en-GB" sz="2400" dirty="0"/>
              <a:t>, </a:t>
            </a:r>
            <a:r>
              <a:rPr lang="en-GB" sz="2400" dirty="0" err="1"/>
              <a:t>nikoli</a:t>
            </a:r>
            <a:r>
              <a:rPr lang="en-GB" sz="2400" dirty="0"/>
              <a:t> </a:t>
            </a:r>
            <a:r>
              <a:rPr lang="en-GB" sz="2400" dirty="0" err="1"/>
              <a:t>rodinní</a:t>
            </a:r>
            <a:r>
              <a:rPr lang="en-GB" sz="2400" dirty="0"/>
              <a:t> </a:t>
            </a:r>
            <a:r>
              <a:rPr lang="en-GB" sz="2400" dirty="0" err="1"/>
              <a:t>příslušníci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Zaměstnanec</a:t>
            </a:r>
            <a:r>
              <a:rPr lang="en-GB" sz="2400" dirty="0"/>
              <a:t> </a:t>
            </a:r>
            <a:r>
              <a:rPr lang="en-GB" sz="2400" dirty="0" err="1"/>
              <a:t>t-mobile</a:t>
            </a:r>
            <a:r>
              <a:rPr lang="en-GB" sz="2400" dirty="0"/>
              <a:t> </a:t>
            </a:r>
            <a:r>
              <a:rPr lang="en-GB" sz="2400" dirty="0" err="1"/>
              <a:t>zavolá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zvolený</a:t>
            </a:r>
            <a:r>
              <a:rPr lang="en-GB" sz="2400" dirty="0"/>
              <a:t> </a:t>
            </a:r>
            <a:r>
              <a:rPr lang="en-GB" sz="2400" dirty="0" err="1"/>
              <a:t>půden</a:t>
            </a:r>
            <a:endParaRPr lang="en-GB" sz="2400" dirty="0"/>
          </a:p>
          <a:p>
            <a:r>
              <a:rPr lang="en-GB" sz="2400" dirty="0" err="1"/>
              <a:t>Nepřevedená</a:t>
            </a:r>
            <a:r>
              <a:rPr lang="en-GB" sz="2400" dirty="0"/>
              <a:t> </a:t>
            </a:r>
            <a:r>
              <a:rPr lang="en-GB" sz="2400" dirty="0" err="1"/>
              <a:t>čísla</a:t>
            </a:r>
            <a:r>
              <a:rPr lang="en-GB" sz="2400" dirty="0"/>
              <a:t> </a:t>
            </a:r>
            <a:r>
              <a:rPr lang="en-GB" sz="2400" dirty="0" err="1"/>
              <a:t>budou</a:t>
            </a:r>
            <a:r>
              <a:rPr lang="en-GB" sz="2400" dirty="0"/>
              <a:t> 1.9.2024 </a:t>
            </a:r>
            <a:r>
              <a:rPr lang="en-GB" sz="2400" dirty="0" err="1"/>
              <a:t>přepnuta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předplacenou</a:t>
            </a:r>
            <a:r>
              <a:rPr lang="en-GB" sz="2400" dirty="0"/>
              <a:t> </a:t>
            </a:r>
            <a:r>
              <a:rPr lang="en-GB" sz="2400" dirty="0" err="1"/>
              <a:t>službu</a:t>
            </a:r>
            <a:r>
              <a:rPr lang="en-GB" sz="2400" dirty="0"/>
              <a:t> Twist.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205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E2E1-C544-F91D-171D-484145C3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Proces zřízení </a:t>
            </a:r>
            <a:r>
              <a:rPr lang="en-GB" b="1" dirty="0"/>
              <a:t>T-Mobile Benefit</a:t>
            </a:r>
            <a:endParaRPr lang="en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5E4A-7421-1457-987D-E3B6CD4E67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435" y="2367092"/>
            <a:ext cx="11298620" cy="4254425"/>
          </a:xfrm>
        </p:spPr>
        <p:txBody>
          <a:bodyPr>
            <a:normAutofit/>
          </a:bodyPr>
          <a:lstStyle/>
          <a:p>
            <a:r>
              <a:rPr lang="en-GB" sz="2400" dirty="0" err="1"/>
              <a:t>Až</a:t>
            </a:r>
            <a:r>
              <a:rPr lang="en-GB" sz="2400" dirty="0"/>
              <a:t> 5 </a:t>
            </a:r>
            <a:r>
              <a:rPr lang="en-GB" sz="2400" dirty="0" err="1"/>
              <a:t>ks</a:t>
            </a:r>
            <a:r>
              <a:rPr lang="en-GB" sz="2400" dirty="0"/>
              <a:t> SIM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jednoho</a:t>
            </a:r>
            <a:r>
              <a:rPr lang="en-GB" sz="2400" dirty="0"/>
              <a:t> </a:t>
            </a:r>
            <a:r>
              <a:rPr lang="en-GB" sz="2400" dirty="0" err="1"/>
              <a:t>zaměstnance</a:t>
            </a:r>
            <a:endParaRPr lang="en-GB" sz="2400" dirty="0"/>
          </a:p>
          <a:p>
            <a:r>
              <a:rPr lang="en-GB" sz="2400" dirty="0" err="1"/>
              <a:t>číSLO</a:t>
            </a:r>
            <a:r>
              <a:rPr lang="en-GB" sz="2400" dirty="0"/>
              <a:t> T-MOBILE BENEFIT </a:t>
            </a:r>
            <a:r>
              <a:rPr lang="en-GB" sz="2400" b="1" dirty="0"/>
              <a:t>40212135037</a:t>
            </a:r>
          </a:p>
          <a:p>
            <a:r>
              <a:rPr lang="en-GB" sz="2400" dirty="0"/>
              <a:t>HESLO T-MOBILE BENEFIT </a:t>
            </a:r>
            <a:r>
              <a:rPr lang="en-GB" sz="2400" b="1" dirty="0"/>
              <a:t>57613548</a:t>
            </a:r>
          </a:p>
          <a:p>
            <a:r>
              <a:rPr lang="en-GB" sz="2400" dirty="0" err="1"/>
              <a:t>Kde</a:t>
            </a:r>
            <a:r>
              <a:rPr lang="en-GB" sz="2400" dirty="0"/>
              <a:t> ?</a:t>
            </a:r>
          </a:p>
          <a:p>
            <a:pPr lvl="1"/>
            <a:r>
              <a:rPr lang="en-GB" sz="2200" dirty="0" err="1"/>
              <a:t>Prodejna</a:t>
            </a:r>
            <a:endParaRPr lang="en-GB" sz="2200" dirty="0"/>
          </a:p>
          <a:p>
            <a:pPr lvl="1"/>
            <a:r>
              <a:rPr lang="en-GB" sz="2200" dirty="0" err="1"/>
              <a:t>zákaznické</a:t>
            </a:r>
            <a:r>
              <a:rPr lang="en-GB" sz="2200" dirty="0"/>
              <a:t> centrum (800 73 73 73)</a:t>
            </a:r>
          </a:p>
          <a:p>
            <a:pPr lvl="1"/>
            <a:r>
              <a:rPr lang="en-GB" sz="2200" dirty="0" err="1"/>
              <a:t>aplikace</a:t>
            </a:r>
            <a:r>
              <a:rPr lang="en-GB" sz="2200" dirty="0"/>
              <a:t> </a:t>
            </a:r>
            <a:r>
              <a:rPr lang="en-GB" sz="2200" dirty="0" err="1"/>
              <a:t>Můj</a:t>
            </a:r>
            <a:r>
              <a:rPr lang="en-GB" sz="2200" dirty="0"/>
              <a:t> T-Mobile</a:t>
            </a:r>
          </a:p>
          <a:p>
            <a:pPr lvl="1"/>
            <a:r>
              <a:rPr lang="en-GB" sz="2200" dirty="0"/>
              <a:t>Web T-Mobile Benefit https://</a:t>
            </a:r>
            <a:r>
              <a:rPr lang="en-GB" sz="2200" dirty="0" err="1"/>
              <a:t>www.t-mobile.cz</a:t>
            </a:r>
            <a:r>
              <a:rPr lang="en-GB" sz="2200" dirty="0"/>
              <a:t>/benefit</a:t>
            </a:r>
          </a:p>
        </p:txBody>
      </p:sp>
    </p:spTree>
    <p:extLst>
      <p:ext uri="{BB962C8B-B14F-4D97-AF65-F5344CB8AC3E}">
        <p14:creationId xmlns:p14="http://schemas.microsoft.com/office/powerpoint/2010/main" val="28936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E2E1-C544-F91D-171D-484145C3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Další</a:t>
            </a:r>
            <a:r>
              <a:rPr lang="en-US" b="1" dirty="0"/>
              <a:t> info</a:t>
            </a:r>
            <a:endParaRPr lang="en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5E4A-7421-1457-987D-E3B6CD4E67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435" y="2367092"/>
            <a:ext cx="11298620" cy="4254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Email </a:t>
            </a:r>
            <a:r>
              <a:rPr lang="en-GB" sz="2400" b="1" dirty="0" err="1"/>
              <a:t>telefony@service.zcu.cz</a:t>
            </a:r>
            <a:endParaRPr lang="en-GB" sz="2400" b="1" dirty="0"/>
          </a:p>
          <a:p>
            <a:pPr marL="0" indent="0" algn="ctr">
              <a:buNone/>
            </a:pPr>
            <a:r>
              <a:rPr lang="en-GB" sz="2400" dirty="0"/>
              <a:t>https://</a:t>
            </a:r>
            <a:r>
              <a:rPr lang="en-GB" sz="2400" dirty="0" err="1"/>
              <a:t>helpdesk.zcu.cz</a:t>
            </a:r>
            <a:r>
              <a:rPr lang="en-GB" sz="2400" dirty="0"/>
              <a:t>/wiki/</a:t>
            </a:r>
            <a:r>
              <a:rPr lang="en-GB" sz="2400" dirty="0" err="1"/>
              <a:t>Telekomunikační_služby</a:t>
            </a: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alias</a:t>
            </a:r>
          </a:p>
          <a:p>
            <a:pPr marL="0" indent="0" algn="ctr">
              <a:buNone/>
            </a:pPr>
            <a:r>
              <a:rPr lang="en-GB" sz="2400" b="1" dirty="0"/>
              <a:t>https://</a:t>
            </a:r>
            <a:r>
              <a:rPr lang="en-GB" sz="2400" b="1" dirty="0" err="1"/>
              <a:t>link.zcu.cz</a:t>
            </a:r>
            <a:r>
              <a:rPr lang="en-GB" sz="2400" b="1" dirty="0"/>
              <a:t>/</a:t>
            </a:r>
            <a:r>
              <a:rPr lang="en-GB" sz="2400" b="1" dirty="0" err="1"/>
              <a:t>telefony</a:t>
            </a:r>
            <a:endParaRPr lang="en-GB" sz="2400" b="1" dirty="0"/>
          </a:p>
          <a:p>
            <a:pPr marL="0" indent="0" algn="ctr">
              <a:buNone/>
            </a:pPr>
            <a:r>
              <a:rPr lang="en-GB" sz="2200" dirty="0"/>
              <a:t>https://</a:t>
            </a:r>
            <a:r>
              <a:rPr lang="en-GB" sz="2200" dirty="0" err="1"/>
              <a:t>link.zcu.cz</a:t>
            </a:r>
            <a:r>
              <a:rPr lang="en-GB" sz="2200" dirty="0"/>
              <a:t>/</a:t>
            </a:r>
            <a:r>
              <a:rPr lang="en-GB" sz="2200" dirty="0" err="1"/>
              <a:t>mobil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624726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118</TotalTime>
  <Words>177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Segoe UI</vt:lpstr>
      <vt:lpstr>Tw Cen MT</vt:lpstr>
      <vt:lpstr>Droplet</vt:lpstr>
      <vt:lpstr>Nová rámcová smlouva na Telekomunikační služby </vt:lpstr>
      <vt:lpstr>PowerPoint Presentation</vt:lpstr>
      <vt:lpstr>Nové ceny I tarify</vt:lpstr>
      <vt:lpstr>PowerPoint Presentation</vt:lpstr>
      <vt:lpstr>Proces migrace do T-Mobile Benefit</vt:lpstr>
      <vt:lpstr>Proces zřízení T-Mobile Benefit</vt:lpstr>
      <vt:lpstr>Další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Petrovic</dc:creator>
  <cp:lastModifiedBy>Michal Petrovic</cp:lastModifiedBy>
  <cp:revision>4</cp:revision>
  <dcterms:created xsi:type="dcterms:W3CDTF">2024-06-12T11:10:05Z</dcterms:created>
  <dcterms:modified xsi:type="dcterms:W3CDTF">2024-06-12T13:08:38Z</dcterms:modified>
</cp:coreProperties>
</file>